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8" r:id="rId9"/>
    <p:sldId id="266" r:id="rId10"/>
  </p:sldIdLst>
  <p:sldSz cx="9906000" cy="6858000" type="A4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A4AB506-CD9C-4519-8542-2C177EB9D094}" v="1" dt="2025-05-14T13:35:43.454"/>
    <p1510:client id="{FB24CEC7-1AC7-48EF-A6DB-7A4E6BE93C7F}" v="111" dt="2025-05-14T13:27:31.9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4673" autoAdjust="0"/>
  </p:normalViewPr>
  <p:slideViewPr>
    <p:cSldViewPr>
      <p:cViewPr varScale="1">
        <p:scale>
          <a:sx n="105" d="100"/>
          <a:sy n="105" d="100"/>
        </p:scale>
        <p:origin x="1584" y="96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Šidlofová Kateřina" userId="e0a8de3a-5104-410f-a0a4-e154cb1c4e3c" providerId="ADAL" clId="{FB24CEC7-1AC7-48EF-A6DB-7A4E6BE93C7F}"/>
    <pc:docChg chg="undo custSel addSld delSld modSld sldOrd">
      <pc:chgData name="Šidlofová Kateřina" userId="e0a8de3a-5104-410f-a0a4-e154cb1c4e3c" providerId="ADAL" clId="{FB24CEC7-1AC7-48EF-A6DB-7A4E6BE93C7F}" dt="2025-05-14T13:27:39.953" v="2864" actId="20577"/>
      <pc:docMkLst>
        <pc:docMk/>
      </pc:docMkLst>
      <pc:sldChg chg="modSp mod">
        <pc:chgData name="Šidlofová Kateřina" userId="e0a8de3a-5104-410f-a0a4-e154cb1c4e3c" providerId="ADAL" clId="{FB24CEC7-1AC7-48EF-A6DB-7A4E6BE93C7F}" dt="2025-05-14T13:20:27.108" v="2748" actId="20577"/>
        <pc:sldMkLst>
          <pc:docMk/>
          <pc:sldMk cId="0" sldId="256"/>
        </pc:sldMkLst>
        <pc:spChg chg="mod">
          <ac:chgData name="Šidlofová Kateřina" userId="e0a8de3a-5104-410f-a0a4-e154cb1c4e3c" providerId="ADAL" clId="{FB24CEC7-1AC7-48EF-A6DB-7A4E6BE93C7F}" dt="2025-05-14T13:20:27.108" v="2748" actId="20577"/>
          <ac:spMkLst>
            <pc:docMk/>
            <pc:sldMk cId="0" sldId="256"/>
            <ac:spMk id="2" creationId="{00000000-0000-0000-0000-000000000000}"/>
          </ac:spMkLst>
        </pc:spChg>
        <pc:spChg chg="mod">
          <ac:chgData name="Šidlofová Kateřina" userId="e0a8de3a-5104-410f-a0a4-e154cb1c4e3c" providerId="ADAL" clId="{FB24CEC7-1AC7-48EF-A6DB-7A4E6BE93C7F}" dt="2025-05-14T13:20:16.059" v="2746" actId="790"/>
          <ac:spMkLst>
            <pc:docMk/>
            <pc:sldMk cId="0" sldId="256"/>
            <ac:spMk id="3" creationId="{00000000-0000-0000-0000-000000000000}"/>
          </ac:spMkLst>
        </pc:spChg>
      </pc:sldChg>
      <pc:sldChg chg="modSp mod">
        <pc:chgData name="Šidlofová Kateřina" userId="e0a8de3a-5104-410f-a0a4-e154cb1c4e3c" providerId="ADAL" clId="{FB24CEC7-1AC7-48EF-A6DB-7A4E6BE93C7F}" dt="2025-05-14T13:27:39.953" v="2864" actId="20577"/>
        <pc:sldMkLst>
          <pc:docMk/>
          <pc:sldMk cId="3711136577" sldId="257"/>
        </pc:sldMkLst>
        <pc:spChg chg="mod">
          <ac:chgData name="Šidlofová Kateřina" userId="e0a8de3a-5104-410f-a0a4-e154cb1c4e3c" providerId="ADAL" clId="{FB24CEC7-1AC7-48EF-A6DB-7A4E6BE93C7F}" dt="2025-05-14T13:27:39.953" v="2864" actId="20577"/>
          <ac:spMkLst>
            <pc:docMk/>
            <pc:sldMk cId="3711136577" sldId="257"/>
            <ac:spMk id="2" creationId="{00000000-0000-0000-0000-000000000000}"/>
          </ac:spMkLst>
        </pc:spChg>
        <pc:spChg chg="mod">
          <ac:chgData name="Šidlofová Kateřina" userId="e0a8de3a-5104-410f-a0a4-e154cb1c4e3c" providerId="ADAL" clId="{FB24CEC7-1AC7-48EF-A6DB-7A4E6BE93C7F}" dt="2025-05-14T13:27:31.918" v="2863" actId="1076"/>
          <ac:spMkLst>
            <pc:docMk/>
            <pc:sldMk cId="3711136577" sldId="257"/>
            <ac:spMk id="4" creationId="{00000000-0000-0000-0000-000000000000}"/>
          </ac:spMkLst>
        </pc:spChg>
        <pc:picChg chg="mod">
          <ac:chgData name="Šidlofová Kateřina" userId="e0a8de3a-5104-410f-a0a4-e154cb1c4e3c" providerId="ADAL" clId="{FB24CEC7-1AC7-48EF-A6DB-7A4E6BE93C7F}" dt="2025-05-14T13:27:15.592" v="2860" actId="14100"/>
          <ac:picMkLst>
            <pc:docMk/>
            <pc:sldMk cId="3711136577" sldId="257"/>
            <ac:picMk id="5" creationId="{00000000-0000-0000-0000-000000000000}"/>
          </ac:picMkLst>
        </pc:picChg>
        <pc:picChg chg="mod ord">
          <ac:chgData name="Šidlofová Kateřina" userId="e0a8de3a-5104-410f-a0a4-e154cb1c4e3c" providerId="ADAL" clId="{FB24CEC7-1AC7-48EF-A6DB-7A4E6BE93C7F}" dt="2025-05-06T11:58:00.500" v="433" actId="1076"/>
          <ac:picMkLst>
            <pc:docMk/>
            <pc:sldMk cId="3711136577" sldId="257"/>
            <ac:picMk id="6" creationId="{00000000-0000-0000-0000-000000000000}"/>
          </ac:picMkLst>
        </pc:picChg>
        <pc:picChg chg="mod">
          <ac:chgData name="Šidlofová Kateřina" userId="e0a8de3a-5104-410f-a0a4-e154cb1c4e3c" providerId="ADAL" clId="{FB24CEC7-1AC7-48EF-A6DB-7A4E6BE93C7F}" dt="2025-05-06T11:58:04.398" v="434" actId="1076"/>
          <ac:picMkLst>
            <pc:docMk/>
            <pc:sldMk cId="3711136577" sldId="257"/>
            <ac:picMk id="7" creationId="{00000000-0000-0000-0000-000000000000}"/>
          </ac:picMkLst>
        </pc:picChg>
      </pc:sldChg>
      <pc:sldChg chg="modSp mod">
        <pc:chgData name="Šidlofová Kateřina" userId="e0a8de3a-5104-410f-a0a4-e154cb1c4e3c" providerId="ADAL" clId="{FB24CEC7-1AC7-48EF-A6DB-7A4E6BE93C7F}" dt="2025-05-14T13:23:17.917" v="2784"/>
        <pc:sldMkLst>
          <pc:docMk/>
          <pc:sldMk cId="2963680178" sldId="258"/>
        </pc:sldMkLst>
        <pc:spChg chg="mod">
          <ac:chgData name="Šidlofová Kateřina" userId="e0a8de3a-5104-410f-a0a4-e154cb1c4e3c" providerId="ADAL" clId="{FB24CEC7-1AC7-48EF-A6DB-7A4E6BE93C7F}" dt="2025-05-06T12:33:55.084" v="661" actId="20577"/>
          <ac:spMkLst>
            <pc:docMk/>
            <pc:sldMk cId="2963680178" sldId="258"/>
            <ac:spMk id="2" creationId="{00000000-0000-0000-0000-000000000000}"/>
          </ac:spMkLst>
        </pc:spChg>
        <pc:spChg chg="mod">
          <ac:chgData name="Šidlofová Kateřina" userId="e0a8de3a-5104-410f-a0a4-e154cb1c4e3c" providerId="ADAL" clId="{FB24CEC7-1AC7-48EF-A6DB-7A4E6BE93C7F}" dt="2025-05-14T13:23:17.917" v="2784"/>
          <ac:spMkLst>
            <pc:docMk/>
            <pc:sldMk cId="2963680178" sldId="258"/>
            <ac:spMk id="4" creationId="{00000000-0000-0000-0000-000000000000}"/>
          </ac:spMkLst>
        </pc:spChg>
        <pc:picChg chg="mod">
          <ac:chgData name="Šidlofová Kateřina" userId="e0a8de3a-5104-410f-a0a4-e154cb1c4e3c" providerId="ADAL" clId="{FB24CEC7-1AC7-48EF-A6DB-7A4E6BE93C7F}" dt="2025-05-06T12:03:36.594" v="455" actId="1076"/>
          <ac:picMkLst>
            <pc:docMk/>
            <pc:sldMk cId="2963680178" sldId="258"/>
            <ac:picMk id="6" creationId="{00000000-0000-0000-0000-000000000000}"/>
          </ac:picMkLst>
        </pc:picChg>
      </pc:sldChg>
      <pc:sldChg chg="addSp delSp modSp del mod">
        <pc:chgData name="Šidlofová Kateřina" userId="e0a8de3a-5104-410f-a0a4-e154cb1c4e3c" providerId="ADAL" clId="{FB24CEC7-1AC7-48EF-A6DB-7A4E6BE93C7F}" dt="2025-05-12T12:13:59.571" v="1537" actId="2696"/>
        <pc:sldMkLst>
          <pc:docMk/>
          <pc:sldMk cId="1084631839" sldId="259"/>
        </pc:sldMkLst>
      </pc:sldChg>
      <pc:sldChg chg="addSp delSp modSp add del mod">
        <pc:chgData name="Šidlofová Kateřina" userId="e0a8de3a-5104-410f-a0a4-e154cb1c4e3c" providerId="ADAL" clId="{FB24CEC7-1AC7-48EF-A6DB-7A4E6BE93C7F}" dt="2025-05-12T12:16:53.619" v="1584" actId="2696"/>
        <pc:sldMkLst>
          <pc:docMk/>
          <pc:sldMk cId="1322482981" sldId="260"/>
        </pc:sldMkLst>
      </pc:sldChg>
      <pc:sldChg chg="addSp delSp modSp mod">
        <pc:chgData name="Šidlofová Kateřina" userId="e0a8de3a-5104-410f-a0a4-e154cb1c4e3c" providerId="ADAL" clId="{FB24CEC7-1AC7-48EF-A6DB-7A4E6BE93C7F}" dt="2025-05-14T13:24:00.946" v="2790" actId="20577"/>
        <pc:sldMkLst>
          <pc:docMk/>
          <pc:sldMk cId="287369372" sldId="262"/>
        </pc:sldMkLst>
        <pc:spChg chg="mod">
          <ac:chgData name="Šidlofová Kateřina" userId="e0a8de3a-5104-410f-a0a4-e154cb1c4e3c" providerId="ADAL" clId="{FB24CEC7-1AC7-48EF-A6DB-7A4E6BE93C7F}" dt="2025-05-06T12:39:35.100" v="710" actId="1076"/>
          <ac:spMkLst>
            <pc:docMk/>
            <pc:sldMk cId="287369372" sldId="262"/>
            <ac:spMk id="2" creationId="{00000000-0000-0000-0000-000000000000}"/>
          </ac:spMkLst>
        </pc:spChg>
        <pc:spChg chg="mod">
          <ac:chgData name="Šidlofová Kateřina" userId="e0a8de3a-5104-410f-a0a4-e154cb1c4e3c" providerId="ADAL" clId="{FB24CEC7-1AC7-48EF-A6DB-7A4E6BE93C7F}" dt="2025-05-14T13:24:00.946" v="2790" actId="20577"/>
          <ac:spMkLst>
            <pc:docMk/>
            <pc:sldMk cId="287369372" sldId="262"/>
            <ac:spMk id="4" creationId="{00000000-0000-0000-0000-000000000000}"/>
          </ac:spMkLst>
        </pc:spChg>
        <pc:picChg chg="mod">
          <ac:chgData name="Šidlofová Kateřina" userId="e0a8de3a-5104-410f-a0a4-e154cb1c4e3c" providerId="ADAL" clId="{FB24CEC7-1AC7-48EF-A6DB-7A4E6BE93C7F}" dt="2025-05-06T12:29:37.606" v="618" actId="1076"/>
          <ac:picMkLst>
            <pc:docMk/>
            <pc:sldMk cId="287369372" sldId="262"/>
            <ac:picMk id="5" creationId="{00000000-0000-0000-0000-000000000000}"/>
          </ac:picMkLst>
        </pc:picChg>
        <pc:picChg chg="mod modCrop">
          <ac:chgData name="Šidlofová Kateřina" userId="e0a8de3a-5104-410f-a0a4-e154cb1c4e3c" providerId="ADAL" clId="{FB24CEC7-1AC7-48EF-A6DB-7A4E6BE93C7F}" dt="2025-05-06T12:30:02.904" v="624" actId="14100"/>
          <ac:picMkLst>
            <pc:docMk/>
            <pc:sldMk cId="287369372" sldId="262"/>
            <ac:picMk id="6" creationId="{00000000-0000-0000-0000-000000000000}"/>
          </ac:picMkLst>
        </pc:picChg>
        <pc:picChg chg="mod">
          <ac:chgData name="Šidlofová Kateřina" userId="e0a8de3a-5104-410f-a0a4-e154cb1c4e3c" providerId="ADAL" clId="{FB24CEC7-1AC7-48EF-A6DB-7A4E6BE93C7F}" dt="2025-05-06T12:31:46.438" v="632" actId="14100"/>
          <ac:picMkLst>
            <pc:docMk/>
            <pc:sldMk cId="287369372" sldId="262"/>
            <ac:picMk id="7" creationId="{00000000-0000-0000-0000-000000000000}"/>
          </ac:picMkLst>
        </pc:picChg>
      </pc:sldChg>
      <pc:sldChg chg="modSp mod">
        <pc:chgData name="Šidlofová Kateřina" userId="e0a8de3a-5104-410f-a0a4-e154cb1c4e3c" providerId="ADAL" clId="{FB24CEC7-1AC7-48EF-A6DB-7A4E6BE93C7F}" dt="2025-05-14T13:24:12.771" v="2791" actId="313"/>
        <pc:sldMkLst>
          <pc:docMk/>
          <pc:sldMk cId="1478556805" sldId="263"/>
        </pc:sldMkLst>
        <pc:spChg chg="mod">
          <ac:chgData name="Šidlofová Kateřina" userId="e0a8de3a-5104-410f-a0a4-e154cb1c4e3c" providerId="ADAL" clId="{FB24CEC7-1AC7-48EF-A6DB-7A4E6BE93C7F}" dt="2025-05-07T12:39:24.649" v="886" actId="20577"/>
          <ac:spMkLst>
            <pc:docMk/>
            <pc:sldMk cId="1478556805" sldId="263"/>
            <ac:spMk id="2" creationId="{00000000-0000-0000-0000-000000000000}"/>
          </ac:spMkLst>
        </pc:spChg>
        <pc:spChg chg="mod">
          <ac:chgData name="Šidlofová Kateřina" userId="e0a8de3a-5104-410f-a0a4-e154cb1c4e3c" providerId="ADAL" clId="{FB24CEC7-1AC7-48EF-A6DB-7A4E6BE93C7F}" dt="2025-05-14T13:24:12.771" v="2791" actId="313"/>
          <ac:spMkLst>
            <pc:docMk/>
            <pc:sldMk cId="1478556805" sldId="263"/>
            <ac:spMk id="4" creationId="{00000000-0000-0000-0000-000000000000}"/>
          </ac:spMkLst>
        </pc:spChg>
      </pc:sldChg>
      <pc:sldChg chg="addSp delSp modSp mod ord modClrScheme chgLayout">
        <pc:chgData name="Šidlofová Kateřina" userId="e0a8de3a-5104-410f-a0a4-e154cb1c4e3c" providerId="ADAL" clId="{FB24CEC7-1AC7-48EF-A6DB-7A4E6BE93C7F}" dt="2025-05-14T13:25:05.556" v="2803" actId="790"/>
        <pc:sldMkLst>
          <pc:docMk/>
          <pc:sldMk cId="1602246837" sldId="264"/>
        </pc:sldMkLst>
        <pc:spChg chg="mod">
          <ac:chgData name="Šidlofová Kateřina" userId="e0a8de3a-5104-410f-a0a4-e154cb1c4e3c" providerId="ADAL" clId="{FB24CEC7-1AC7-48EF-A6DB-7A4E6BE93C7F}" dt="2025-05-14T13:24:43.800" v="2802" actId="113"/>
          <ac:spMkLst>
            <pc:docMk/>
            <pc:sldMk cId="1602246837" sldId="264"/>
            <ac:spMk id="2" creationId="{00000000-0000-0000-0000-000000000000}"/>
          </ac:spMkLst>
        </pc:spChg>
        <pc:spChg chg="add mod">
          <ac:chgData name="Šidlofová Kateřina" userId="e0a8de3a-5104-410f-a0a4-e154cb1c4e3c" providerId="ADAL" clId="{FB24CEC7-1AC7-48EF-A6DB-7A4E6BE93C7F}" dt="2025-05-14T13:25:05.556" v="2803" actId="790"/>
          <ac:spMkLst>
            <pc:docMk/>
            <pc:sldMk cId="1602246837" sldId="264"/>
            <ac:spMk id="12" creationId="{B9519826-8D36-1E73-B8A9-7C692DD9EF89}"/>
          </ac:spMkLst>
        </pc:spChg>
        <pc:picChg chg="add mod">
          <ac:chgData name="Šidlofová Kateřina" userId="e0a8de3a-5104-410f-a0a4-e154cb1c4e3c" providerId="ADAL" clId="{FB24CEC7-1AC7-48EF-A6DB-7A4E6BE93C7F}" dt="2025-05-07T12:57:26.128" v="1267"/>
          <ac:picMkLst>
            <pc:docMk/>
            <pc:sldMk cId="1602246837" sldId="264"/>
            <ac:picMk id="7" creationId="{046B042D-F435-3F51-1B0A-F4C88957DC24}"/>
          </ac:picMkLst>
        </pc:picChg>
      </pc:sldChg>
      <pc:sldChg chg="addSp delSp modSp mod ord chgLayout">
        <pc:chgData name="Šidlofová Kateřina" userId="e0a8de3a-5104-410f-a0a4-e154cb1c4e3c" providerId="ADAL" clId="{FB24CEC7-1AC7-48EF-A6DB-7A4E6BE93C7F}" dt="2025-05-12T12:15:25.476" v="1540" actId="6264"/>
        <pc:sldMkLst>
          <pc:docMk/>
          <pc:sldMk cId="3226603843" sldId="265"/>
        </pc:sldMkLst>
        <pc:spChg chg="add del mod">
          <ac:chgData name="Šidlofová Kateřina" userId="e0a8de3a-5104-410f-a0a4-e154cb1c4e3c" providerId="ADAL" clId="{FB24CEC7-1AC7-48EF-A6DB-7A4E6BE93C7F}" dt="2025-05-12T12:15:25.476" v="1540" actId="6264"/>
          <ac:spMkLst>
            <pc:docMk/>
            <pc:sldMk cId="3226603843" sldId="265"/>
            <ac:spMk id="9" creationId="{00000000-0000-0000-0000-000000000000}"/>
          </ac:spMkLst>
        </pc:spChg>
        <pc:picChg chg="add mod">
          <ac:chgData name="Šidlofová Kateřina" userId="e0a8de3a-5104-410f-a0a4-e154cb1c4e3c" providerId="ADAL" clId="{FB24CEC7-1AC7-48EF-A6DB-7A4E6BE93C7F}" dt="2025-05-07T13:04:58.503" v="1282" actId="14100"/>
          <ac:picMkLst>
            <pc:docMk/>
            <pc:sldMk cId="3226603843" sldId="265"/>
            <ac:picMk id="2" creationId="{239E4843-789E-C595-F498-418097A97765}"/>
          </ac:picMkLst>
        </pc:picChg>
        <pc:picChg chg="add mod">
          <ac:chgData name="Šidlofová Kateřina" userId="e0a8de3a-5104-410f-a0a4-e154cb1c4e3c" providerId="ADAL" clId="{FB24CEC7-1AC7-48EF-A6DB-7A4E6BE93C7F}" dt="2025-05-07T13:04:54.965" v="1281" actId="1076"/>
          <ac:picMkLst>
            <pc:docMk/>
            <pc:sldMk cId="3226603843" sldId="265"/>
            <ac:picMk id="3" creationId="{A56AA9BB-82F2-7D98-30E8-0B65FD381C17}"/>
          </ac:picMkLst>
        </pc:picChg>
      </pc:sldChg>
      <pc:sldChg chg="addSp delSp modSp mod">
        <pc:chgData name="Šidlofová Kateřina" userId="e0a8de3a-5104-410f-a0a4-e154cb1c4e3c" providerId="ADAL" clId="{FB24CEC7-1AC7-48EF-A6DB-7A4E6BE93C7F}" dt="2025-05-14T13:09:07.102" v="2569" actId="20577"/>
        <pc:sldMkLst>
          <pc:docMk/>
          <pc:sldMk cId="2406543631" sldId="266"/>
        </pc:sldMkLst>
        <pc:spChg chg="add del mod">
          <ac:chgData name="Šidlofová Kateřina" userId="e0a8de3a-5104-410f-a0a4-e154cb1c4e3c" providerId="ADAL" clId="{FB24CEC7-1AC7-48EF-A6DB-7A4E6BE93C7F}" dt="2025-05-14T13:06:43.111" v="2482"/>
          <ac:spMkLst>
            <pc:docMk/>
            <pc:sldMk cId="2406543631" sldId="266"/>
            <ac:spMk id="2" creationId="{20176745-DDEB-C3B9-6C10-386215237D0F}"/>
          </ac:spMkLst>
        </pc:spChg>
        <pc:spChg chg="mod">
          <ac:chgData name="Šidlofová Kateřina" userId="e0a8de3a-5104-410f-a0a4-e154cb1c4e3c" providerId="ADAL" clId="{FB24CEC7-1AC7-48EF-A6DB-7A4E6BE93C7F}" dt="2025-05-12T12:47:30.622" v="2240" actId="20577"/>
          <ac:spMkLst>
            <pc:docMk/>
            <pc:sldMk cId="2406543631" sldId="266"/>
            <ac:spMk id="3" creationId="{00000000-0000-0000-0000-000000000000}"/>
          </ac:spMkLst>
        </pc:spChg>
        <pc:spChg chg="add del mod">
          <ac:chgData name="Šidlofová Kateřina" userId="e0a8de3a-5104-410f-a0a4-e154cb1c4e3c" providerId="ADAL" clId="{FB24CEC7-1AC7-48EF-A6DB-7A4E6BE93C7F}" dt="2025-05-14T13:09:07.102" v="2569" actId="20577"/>
          <ac:spMkLst>
            <pc:docMk/>
            <pc:sldMk cId="2406543631" sldId="266"/>
            <ac:spMk id="7" creationId="{2505DFD0-D248-0823-A5A6-98C94477B45E}"/>
          </ac:spMkLst>
        </pc:spChg>
        <pc:picChg chg="mod">
          <ac:chgData name="Šidlofová Kateřina" userId="e0a8de3a-5104-410f-a0a4-e154cb1c4e3c" providerId="ADAL" clId="{FB24CEC7-1AC7-48EF-A6DB-7A4E6BE93C7F}" dt="2025-05-14T13:06:15.291" v="2475" actId="1076"/>
          <ac:picMkLst>
            <pc:docMk/>
            <pc:sldMk cId="2406543631" sldId="266"/>
            <ac:picMk id="5" creationId="{00000000-0000-0000-0000-000000000000}"/>
          </ac:picMkLst>
        </pc:picChg>
        <pc:picChg chg="mod">
          <ac:chgData name="Šidlofová Kateřina" userId="e0a8de3a-5104-410f-a0a4-e154cb1c4e3c" providerId="ADAL" clId="{FB24CEC7-1AC7-48EF-A6DB-7A4E6BE93C7F}" dt="2025-05-14T13:06:17.031" v="2476" actId="1076"/>
          <ac:picMkLst>
            <pc:docMk/>
            <pc:sldMk cId="2406543631" sldId="266"/>
            <ac:picMk id="6" creationId="{00000000-0000-0000-0000-000000000000}"/>
          </ac:picMkLst>
        </pc:picChg>
      </pc:sldChg>
      <pc:sldChg chg="modSp new del">
        <pc:chgData name="Šidlofová Kateřina" userId="e0a8de3a-5104-410f-a0a4-e154cb1c4e3c" providerId="ADAL" clId="{FB24CEC7-1AC7-48EF-A6DB-7A4E6BE93C7F}" dt="2025-05-12T12:17:17.030" v="1587" actId="2696"/>
        <pc:sldMkLst>
          <pc:docMk/>
          <pc:sldMk cId="4011206053" sldId="267"/>
        </pc:sldMkLst>
      </pc:sldChg>
      <pc:sldChg chg="addSp delSp modSp new mod">
        <pc:chgData name="Šidlofová Kateřina" userId="e0a8de3a-5104-410f-a0a4-e154cb1c4e3c" providerId="ADAL" clId="{FB24CEC7-1AC7-48EF-A6DB-7A4E6BE93C7F}" dt="2025-05-14T13:25:40.473" v="2815" actId="20577"/>
        <pc:sldMkLst>
          <pc:docMk/>
          <pc:sldMk cId="2929969710" sldId="268"/>
        </pc:sldMkLst>
        <pc:spChg chg="mod">
          <ac:chgData name="Šidlofová Kateřina" userId="e0a8de3a-5104-410f-a0a4-e154cb1c4e3c" providerId="ADAL" clId="{FB24CEC7-1AC7-48EF-A6DB-7A4E6BE93C7F}" dt="2025-05-14T13:12:32.882" v="2589" actId="6549"/>
          <ac:spMkLst>
            <pc:docMk/>
            <pc:sldMk cId="2929969710" sldId="268"/>
            <ac:spMk id="2" creationId="{6CFC80CF-4911-14AB-1F3E-0767014D2BB3}"/>
          </ac:spMkLst>
        </pc:spChg>
        <pc:spChg chg="mod">
          <ac:chgData name="Šidlofová Kateřina" userId="e0a8de3a-5104-410f-a0a4-e154cb1c4e3c" providerId="ADAL" clId="{FB24CEC7-1AC7-48EF-A6DB-7A4E6BE93C7F}" dt="2025-05-14T13:25:40.473" v="2815" actId="20577"/>
          <ac:spMkLst>
            <pc:docMk/>
            <pc:sldMk cId="2929969710" sldId="268"/>
            <ac:spMk id="3" creationId="{28541EAD-B01D-F5BB-DF98-DCEF20FE9624}"/>
          </ac:spMkLst>
        </pc:spChg>
        <pc:spChg chg="del mod">
          <ac:chgData name="Šidlofová Kateřina" userId="e0a8de3a-5104-410f-a0a4-e154cb1c4e3c" providerId="ADAL" clId="{FB24CEC7-1AC7-48EF-A6DB-7A4E6BE93C7F}" dt="2025-05-14T12:56:57.224" v="2362" actId="931"/>
          <ac:spMkLst>
            <pc:docMk/>
            <pc:sldMk cId="2929969710" sldId="268"/>
            <ac:spMk id="4" creationId="{DEF60EC6-3683-19B4-75A1-A2F19F89D44E}"/>
          </ac:spMkLst>
        </pc:spChg>
        <pc:picChg chg="add mod">
          <ac:chgData name="Šidlofová Kateřina" userId="e0a8de3a-5104-410f-a0a4-e154cb1c4e3c" providerId="ADAL" clId="{FB24CEC7-1AC7-48EF-A6DB-7A4E6BE93C7F}" dt="2025-05-14T12:57:47.425" v="2368" actId="1076"/>
          <ac:picMkLst>
            <pc:docMk/>
            <pc:sldMk cId="2929969710" sldId="268"/>
            <ac:picMk id="8" creationId="{4A8D4BF6-BAE3-356E-89BF-BC30C16E5898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F00E52-72FD-4257-B738-064E54AABA5D}" type="datetimeFigureOut">
              <a:rPr lang="cs-CZ" smtClean="0"/>
              <a:t>14.05.2025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79488" y="1241425"/>
            <a:ext cx="48387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7E3E14-3C55-4C5A-A33C-4191B46458C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15979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01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F912678-2763-41DC-88AD-C528A22C1331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2744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ADD2E4-AD68-4C9F-8A24-86F05C2BA01D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4447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5851525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76BCF4-EA62-484C-A2CE-0D0222B1377F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19093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AE942B8-C675-4612-8AA3-7A28F303814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19428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EB038F-145F-43BB-818A-D25EECD5892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85440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953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29200" y="1600200"/>
            <a:ext cx="43815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A1B753-305B-4F24-96F2-7A77B3596766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010173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E92658-5CBA-4832-9501-AB7F0A29E00B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6141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3465C3-26D9-43BB-9E49-1E2D96121D63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9419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6AEF64-DE05-431C-BFDA-106A357830C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570395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AE7CCE-A4ED-403D-AEBF-04E7F56712B7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77962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B16546-8FC0-4852-909D-DBD933FC61AC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97138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600200"/>
            <a:ext cx="89154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cs-CZ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4550" y="6245225"/>
            <a:ext cx="31369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cs-CZ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99300" y="6245225"/>
            <a:ext cx="23114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E4B3F4C0-1857-440A-BFD7-D645CFD14128}" type="slidenum">
              <a:rPr lang="cs-CZ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vkli.cz/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hyperlink" Target="https://www.youtube.com/watch?v=qUwIA3qLS7o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s://www.znakokniha.cz/" TargetMode="Externa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7" Type="http://schemas.openxmlformats.org/officeDocument/2006/relationships/image" Target="../media/image21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Relationship Id="rId5" Type="http://schemas.openxmlformats.org/officeDocument/2006/relationships/hyperlink" Target="mailto:stastna@kvkli.cz" TargetMode="Externa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183276" y="2310265"/>
            <a:ext cx="7365540" cy="1470025"/>
          </a:xfrm>
        </p:spPr>
        <p:txBody>
          <a:bodyPr/>
          <a:lstStyle/>
          <a:p>
            <a:r>
              <a:rPr lang="cs-CZ" b="1" dirty="0"/>
              <a:t>„</a:t>
            </a:r>
            <a:r>
              <a:rPr b="1" dirty="0"/>
              <a:t>ZNAKOKNIH</a:t>
            </a:r>
            <a:r>
              <a:rPr lang="de-DE" b="1" dirty="0"/>
              <a:t>A“</a:t>
            </a:r>
            <a:br>
              <a:rPr lang="de-DE" b="1" dirty="0"/>
            </a:br>
            <a:r>
              <a:rPr lang="de-DE" sz="3200" b="1" dirty="0"/>
              <a:t>und weitere Projekte der Wissenschaftlichen Bibliothek</a:t>
            </a:r>
            <a:br>
              <a:rPr lang="de-DE" sz="3200" b="1" dirty="0"/>
            </a:br>
            <a:r>
              <a:rPr lang="de-DE" sz="3200" b="1" dirty="0"/>
              <a:t>in Liberec</a:t>
            </a:r>
            <a:br>
              <a:rPr lang="cs-CZ" sz="3200" dirty="0"/>
            </a:br>
            <a:endParaRPr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9410" y="4437112"/>
            <a:ext cx="6586135" cy="1752600"/>
          </a:xfrm>
        </p:spPr>
        <p:txBody>
          <a:bodyPr/>
          <a:lstStyle/>
          <a:p>
            <a:r>
              <a:rPr lang="de-DE" sz="2800" noProof="0" dirty="0" err="1"/>
              <a:t>PhDr</a:t>
            </a:r>
            <a:r>
              <a:rPr lang="de-DE" sz="2800" noProof="0" dirty="0"/>
              <a:t>. Kateřina Šidlofová </a:t>
            </a:r>
          </a:p>
          <a:p>
            <a:r>
              <a:rPr lang="de-DE" sz="2800" noProof="0" dirty="0"/>
              <a:t>Mgr. Eva Šťastná</a:t>
            </a:r>
          </a:p>
          <a:p>
            <a:r>
              <a:rPr lang="de-DE" sz="1400" noProof="0" dirty="0"/>
              <a:t>Zuständig für Aktivitäten für Menschen mit besonderen Bedürfnissen</a:t>
            </a:r>
          </a:p>
          <a:p>
            <a:r>
              <a:rPr lang="de-DE" sz="1400" noProof="0" dirty="0"/>
              <a:t>Wissenschaftliche Bibliothek Liberec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85248" y="1100101"/>
            <a:ext cx="2511151" cy="2065510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6607" y="5949280"/>
            <a:ext cx="3107743" cy="82455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1516" y="947013"/>
            <a:ext cx="3917428" cy="454372"/>
          </a:xfrm>
        </p:spPr>
        <p:txBody>
          <a:bodyPr/>
          <a:lstStyle/>
          <a:p>
            <a:r>
              <a:rPr lang="de-DE" sz="1600" noProof="0" dirty="0"/>
              <a:t>Bibliothek Liberec:</a:t>
            </a:r>
            <a:br>
              <a:rPr lang="de-DE" sz="1600" noProof="0" dirty="0"/>
            </a:br>
            <a:r>
              <a:rPr lang="de-DE" sz="1600" noProof="0" dirty="0"/>
              <a:t>Dienstleitungen für Gehörgeschädigte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20951" y="1272542"/>
            <a:ext cx="5181963" cy="2822861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7668" y="1504245"/>
            <a:ext cx="3259138" cy="3456384"/>
          </a:xfrm>
        </p:spPr>
        <p:txBody>
          <a:bodyPr/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Liberec – 100 000 Einwohner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öffentliche Stadtbibliothek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regionale Studienbibliothek</a:t>
            </a:r>
            <a:endParaRPr lang="de-DE" noProof="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noProof="0" dirty="0"/>
              <a:t>Neues Gebäude seit 2001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noProof="0" dirty="0"/>
              <a:t>„Bau der Versöhnung“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noProof="0" dirty="0"/>
              <a:t>Barrierefreier Zugang und Web </a:t>
            </a:r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Navigationssystem</a:t>
            </a:r>
            <a:endParaRPr lang="de-DE" noProof="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noProof="0" dirty="0"/>
              <a:t>Induktionsschleife im Eingangsbereich und im Großen Saal</a:t>
            </a:r>
            <a:endParaRPr lang="cs-CZ" noProof="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dirty="0"/>
              <a:t>das Zertifikat </a:t>
            </a:r>
            <a:r>
              <a:rPr lang="cs-CZ" dirty="0"/>
              <a:t>„Handicap </a:t>
            </a:r>
            <a:r>
              <a:rPr lang="cs-CZ" dirty="0" err="1"/>
              <a:t>Friendly</a:t>
            </a:r>
            <a:r>
              <a:rPr lang="cs-CZ" dirty="0"/>
              <a:t>“ </a:t>
            </a:r>
            <a:r>
              <a:rPr lang="de-DE" dirty="0"/>
              <a:t>am 2. 2. 2021 verliehen</a:t>
            </a:r>
            <a:endParaRPr lang="de-DE" noProof="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de-DE" noProof="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043" y="4221088"/>
            <a:ext cx="3800872" cy="2533915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4752" y="4960629"/>
            <a:ext cx="3181925" cy="17898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11365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5300" y="727836"/>
            <a:ext cx="3665612" cy="504056"/>
          </a:xfrm>
        </p:spPr>
        <p:txBody>
          <a:bodyPr/>
          <a:lstStyle/>
          <a:p>
            <a:r>
              <a:rPr lang="de-DE" noProof="0" dirty="0"/>
              <a:t>Dienstleistungen / IT-kurse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36" y="1448238"/>
            <a:ext cx="4953000" cy="3289269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dirty="0"/>
              <a:t>Kollegen</a:t>
            </a:r>
            <a:r>
              <a:rPr lang="de-DE" noProof="0" dirty="0"/>
              <a:t> mit Grundkurs in Gebärdensprache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noProof="0" dirty="0"/>
              <a:t>Teilnahme am Europäischen Tag der Sprachen – jedes Jahr mit öffentlichem Gebärdensprachkurs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noProof="0" dirty="0"/>
              <a:t>Ausgewählte Veranstaltungen gedolmetscht in Gebärdensprache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noProof="0" dirty="0"/>
              <a:t>iPad-Schulung für Gehörlose 2016 – anfangs mit Dolmetscher, später direkt in Gebärdensprache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noProof="0" dirty="0"/>
              <a:t>Schulungen zu modernen Technologien (z. B. Karten, GPS, Bild-/Videobearbeitung, E-Books, Smartwatches)</a:t>
            </a:r>
          </a:p>
          <a:p>
            <a:pPr marL="285750" indent="-285750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noProof="0" dirty="0"/>
              <a:t>Zusammenarbeit mit dem regionalen Zentrum für Menschen mit Behinderung, Tschechischer Gehörlosenverband und Sprachheil-Schulen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5836" y="4869160"/>
            <a:ext cx="2792760" cy="186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68017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47351" y="1368785"/>
            <a:ext cx="5181431" cy="360039"/>
          </a:xfrm>
        </p:spPr>
        <p:txBody>
          <a:bodyPr/>
          <a:lstStyle/>
          <a:p>
            <a:r>
              <a:rPr lang="de-DE" noProof="0" dirty="0"/>
              <a:t>Videoführer durch die Bibliothek</a:t>
            </a: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048" y="1139011"/>
            <a:ext cx="4169668" cy="2779778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47351" y="1991470"/>
            <a:ext cx="3525247" cy="3096344"/>
          </a:xfrm>
        </p:spPr>
        <p:txBody>
          <a:bodyPr/>
          <a:lstStyle/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noProof="0" dirty="0"/>
              <a:t>Seit 2016 Erstellung von Videos zur Orientierung für gehörlose BesucherInnen</a:t>
            </a: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noProof="0" dirty="0"/>
              <a:t>Dank Förderung durch Konto </a:t>
            </a:r>
            <a:r>
              <a:rPr lang="de-DE" noProof="0" dirty="0" err="1"/>
              <a:t>Bariéry</a:t>
            </a:r>
            <a:r>
              <a:rPr lang="de-DE" noProof="0" dirty="0"/>
              <a:t> – Stiftung Charta 77 – neue Videos mit aktuellen Infos produziert</a:t>
            </a:r>
            <a:r>
              <a:rPr lang="cs-CZ" noProof="0" dirty="0"/>
              <a:t> </a:t>
            </a:r>
            <a:r>
              <a:rPr lang="cs-CZ" dirty="0"/>
              <a:t>in 2021</a:t>
            </a:r>
            <a:endParaRPr lang="de-DE" noProof="0" dirty="0">
              <a:highlight>
                <a:srgbClr val="FFFF00"/>
              </a:highlight>
            </a:endParaRPr>
          </a:p>
          <a:p>
            <a:pPr marL="285750" indent="-285750"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de-DE" noProof="0" dirty="0"/>
              <a:t>Beteiligung von gehörlosen Darsteller</a:t>
            </a:r>
            <a:r>
              <a:rPr lang="de-DE" dirty="0"/>
              <a:t>I</a:t>
            </a:r>
            <a:r>
              <a:rPr lang="de-DE" noProof="0" dirty="0" err="1"/>
              <a:t>nnen</a:t>
            </a:r>
            <a:r>
              <a:rPr lang="de-DE" noProof="0" dirty="0"/>
              <a:t> und Bibliotheksmitarbeitenden mit Gebärdensprachkurs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85048" y="4026074"/>
            <a:ext cx="4169668" cy="263291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712" y="4710419"/>
            <a:ext cx="2922860" cy="194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3693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20218" y="1196752"/>
            <a:ext cx="4241676" cy="598388"/>
          </a:xfrm>
        </p:spPr>
        <p:txBody>
          <a:bodyPr/>
          <a:lstStyle/>
          <a:p>
            <a:r>
              <a:rPr lang="de-DE" dirty="0"/>
              <a:t>Videoführer für Hörgeschädigte</a:t>
            </a:r>
            <a:endParaRPr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3160" y="1196752"/>
            <a:ext cx="3233564" cy="2425173"/>
          </a:xfrm>
        </p:spPr>
      </p:pic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20218" y="2060848"/>
            <a:ext cx="4241676" cy="2425174"/>
          </a:xfrm>
        </p:spPr>
        <p:txBody>
          <a:bodyPr/>
          <a:lstStyle/>
          <a:p>
            <a:endParaRPr lang="cs-CZ" dirty="0"/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Zugänglich a</a:t>
            </a:r>
            <a:r>
              <a:rPr lang="cs-CZ" dirty="0"/>
              <a:t>uf der HMP </a:t>
            </a:r>
            <a:r>
              <a:rPr lang="de-DE" dirty="0">
                <a:hlinkClick r:id="rId3"/>
              </a:rPr>
              <a:t>www.kvkli.cz</a:t>
            </a:r>
            <a:r>
              <a:rPr lang="de-DE" dirty="0"/>
              <a:t>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/>
              <a:t>In der Rubrik für Hörgeschädigte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hlinkClick r:id="rId4"/>
              </a:rPr>
              <a:t>Videoführer</a:t>
            </a:r>
            <a:r>
              <a:rPr lang="de-DE" dirty="0"/>
              <a:t> 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0992" y="3772991"/>
            <a:ext cx="3707904" cy="278092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0632" y="4313051"/>
            <a:ext cx="2987824" cy="224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85568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2480" y="980728"/>
            <a:ext cx="5753844" cy="706090"/>
          </a:xfrm>
        </p:spPr>
        <p:txBody>
          <a:bodyPr wrap="square" anchor="ctr">
            <a:normAutofit/>
          </a:bodyPr>
          <a:lstStyle/>
          <a:p>
            <a:pPr>
              <a:lnSpc>
                <a:spcPct val="90000"/>
              </a:lnSpc>
            </a:pPr>
            <a:r>
              <a:rPr lang="de-DE" sz="2000" b="1" dirty="0" err="1"/>
              <a:t>Znakokniha</a:t>
            </a:r>
            <a:r>
              <a:rPr lang="de-DE" sz="2000" b="1" dirty="0"/>
              <a:t> / Hybrides </a:t>
            </a:r>
            <a:r>
              <a:rPr lang="de-DE" sz="2000" b="1" noProof="0" dirty="0"/>
              <a:t>Gebärden</a:t>
            </a:r>
            <a:r>
              <a:rPr lang="de-DE" sz="2000" b="1" dirty="0"/>
              <a:t>sprachbuch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B9519826-8D36-1E73-B8A9-7C692DD9EF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1686818"/>
            <a:ext cx="4381500" cy="4439345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600"/>
              </a:spcAft>
            </a:pPr>
            <a:endParaRPr lang="de-DE" sz="1400" noProof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400" noProof="0" dirty="0"/>
              <a:t>Buch in digitaler Form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400" dirty="0"/>
              <a:t>gedruckter Text mit Illustrationen + Video mit Übersetzung in die Zeichensprache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400" dirty="0"/>
              <a:t>Für hörgeschädigte Leser, bzw. Kinder</a:t>
            </a:r>
            <a:endParaRPr lang="de-DE" sz="1400" noProof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400" dirty="0"/>
              <a:t>On-line zugänglich</a:t>
            </a:r>
            <a:endParaRPr lang="de-DE" sz="1400" noProof="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400" dirty="0"/>
              <a:t>Eigene HMP/Web-Applikation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400" dirty="0">
                <a:hlinkClick r:id="rId2"/>
              </a:rPr>
              <a:t>znakokniha.cz  </a:t>
            </a:r>
            <a:endParaRPr lang="de-DE" sz="1400" dirty="0"/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400" dirty="0"/>
              <a:t>Seit 2017 jährlich, bis jetzt 8 Bücher 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400" noProof="0" dirty="0"/>
              <a:t>Buchpräsentation traditionell im Rathaus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400" dirty="0"/>
              <a:t>in Sprachheil-Schulen im Unterricht verwendet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de-DE" sz="1400" dirty="0"/>
              <a:t>unterstützt von mehreren Partnerinstitutionen</a:t>
            </a:r>
          </a:p>
          <a:p>
            <a:pPr>
              <a:spcBef>
                <a:spcPts val="0"/>
              </a:spcBef>
              <a:spcAft>
                <a:spcPts val="600"/>
              </a:spcAft>
            </a:pPr>
            <a:endParaRPr lang="de-DE" sz="1400" dirty="0"/>
          </a:p>
          <a:p>
            <a:pPr>
              <a:lnSpc>
                <a:spcPct val="150000"/>
              </a:lnSpc>
            </a:pPr>
            <a:endParaRPr lang="de-DE" sz="1400" dirty="0"/>
          </a:p>
        </p:txBody>
      </p:sp>
      <p:pic>
        <p:nvPicPr>
          <p:cNvPr id="7" name="Zástupný obsah 6" descr="Obsah obrázku text, plakát, obraz, ilustrace&#10;&#10;Obsah vygenerovaný umělou inteligencí může být nesprávný.">
            <a:hlinkClick r:id="rId2"/>
            <a:extLst>
              <a:ext uri="{FF2B5EF4-FFF2-40B4-BE49-F238E27FC236}">
                <a16:creationId xmlns:a16="http://schemas.microsoft.com/office/drawing/2014/main" id="{046B042D-F435-3F51-1B0A-F4C88957DC24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029200" y="1600200"/>
            <a:ext cx="4381500" cy="452596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022468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3120" y="4221088"/>
            <a:ext cx="3224386" cy="214906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12" y="1122148"/>
            <a:ext cx="2160240" cy="2538282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8864" y="1122148"/>
            <a:ext cx="2155173" cy="2532328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2578" y="1124744"/>
            <a:ext cx="2154928" cy="2532040"/>
          </a:xfrm>
          <a:prstGeom prst="rect">
            <a:avLst/>
          </a:prstGeom>
        </p:spPr>
      </p:pic>
      <p:pic>
        <p:nvPicPr>
          <p:cNvPr id="2" name="Obrázek 1">
            <a:extLst>
              <a:ext uri="{FF2B5EF4-FFF2-40B4-BE49-F238E27FC236}">
                <a16:creationId xmlns:a16="http://schemas.microsoft.com/office/drawing/2014/main" id="{239E4843-789E-C595-F498-418097A9776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0194" y="3905157"/>
            <a:ext cx="1862602" cy="2636912"/>
          </a:xfrm>
          <a:prstGeom prst="rect">
            <a:avLst/>
          </a:prstGeom>
        </p:spPr>
      </p:pic>
      <p:sp>
        <p:nvSpPr>
          <p:cNvPr id="9" name="Nadpis 8"/>
          <p:cNvSpPr>
            <a:spLocks noGrp="1"/>
          </p:cNvSpPr>
          <p:nvPr>
            <p:ph type="title"/>
          </p:nvPr>
        </p:nvSpPr>
        <p:spPr>
          <a:xfrm>
            <a:off x="560512" y="4077072"/>
            <a:ext cx="2160240" cy="2149066"/>
          </a:xfrm>
        </p:spPr>
        <p:txBody>
          <a:bodyPr/>
          <a:lstStyle/>
          <a:p>
            <a:endParaRPr dirty="0"/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A56AA9BB-82F2-7D98-30E8-0B65FD381C1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48" y="3908829"/>
            <a:ext cx="1849354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66038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CFC80CF-4911-14AB-1F3E-0767014D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068838"/>
            <a:ext cx="4381500" cy="674002"/>
          </a:xfrm>
        </p:spPr>
        <p:txBody>
          <a:bodyPr/>
          <a:lstStyle/>
          <a:p>
            <a:pPr algn="l"/>
            <a:r>
              <a:rPr lang="cs-CZ" sz="2000" b="1" noProof="0" dirty="0"/>
              <a:t>Inklusive </a:t>
            </a:r>
            <a:r>
              <a:rPr lang="de-DE" sz="2000" b="1" noProof="0" dirty="0"/>
              <a:t>Vorlesungen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8541EAD-B01D-F5BB-DF98-DCEF20FE96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95300" y="2060848"/>
            <a:ext cx="4381500" cy="4065315"/>
          </a:xfrm>
        </p:spPr>
        <p:txBody>
          <a:bodyPr/>
          <a:lstStyle/>
          <a:p>
            <a:pPr>
              <a:spcBef>
                <a:spcPts val="1200"/>
              </a:spcBef>
            </a:pPr>
            <a:r>
              <a:rPr lang="de-DE" sz="1400" dirty="0"/>
              <a:t>Ausgewählte Vorlesungen/Veranstaltungen übersetzt – Dolmetscher in die Gebärdensprache vor Ort </a:t>
            </a:r>
          </a:p>
          <a:p>
            <a:pPr>
              <a:spcBef>
                <a:spcPts val="1200"/>
              </a:spcBef>
            </a:pPr>
            <a:r>
              <a:rPr lang="de-DE" sz="1400" dirty="0"/>
              <a:t>Vorlesungen direkt in der Gebärdensprache mit Übersetzung ins Tschechisch </a:t>
            </a:r>
          </a:p>
          <a:p>
            <a:pPr>
              <a:spcBef>
                <a:spcPts val="1200"/>
              </a:spcBef>
            </a:pPr>
            <a:r>
              <a:rPr lang="de-DE" sz="1400" dirty="0"/>
              <a:t>ein Lektor mit Gehörbehinderung berichtet über seine Reisen, Übersetzung ins Tschechisch</a:t>
            </a:r>
          </a:p>
          <a:p>
            <a:pPr>
              <a:spcBef>
                <a:spcPts val="1200"/>
              </a:spcBef>
            </a:pPr>
            <a:r>
              <a:rPr lang="de-DE" sz="1400" dirty="0"/>
              <a:t>2 Funktionen erfüllt:</a:t>
            </a:r>
          </a:p>
          <a:p>
            <a:pPr marL="571500" lvl="1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400" dirty="0"/>
              <a:t>Vortrag direkt für Gehörbehinderte</a:t>
            </a:r>
          </a:p>
          <a:p>
            <a:pPr marL="571500" lvl="1" indent="-171450"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de-DE" sz="1400" dirty="0"/>
              <a:t>Popularisierung – Reisen mit Handicap </a:t>
            </a:r>
            <a:endParaRPr lang="cs-CZ" sz="1400" dirty="0"/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400" noProof="0" dirty="0"/>
              <a:t>10. 5. 2024 – In der lauten Welt ohne Ton</a:t>
            </a:r>
          </a:p>
          <a:p>
            <a:pPr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de-DE" sz="1400" dirty="0"/>
              <a:t>26. 5. 2025 – indonesische Insel Bali</a:t>
            </a:r>
            <a:endParaRPr lang="de-DE" sz="1400" noProof="0" dirty="0"/>
          </a:p>
        </p:txBody>
      </p:sp>
      <p:pic>
        <p:nvPicPr>
          <p:cNvPr id="8" name="Zástupný obsah 7" descr="Obsah obrázku oblečení, interiér, osoba, zeď&#10;&#10;Obsah vygenerovaný umělou inteligencí může být nesprávný.">
            <a:extLst>
              <a:ext uri="{FF2B5EF4-FFF2-40B4-BE49-F238E27FC236}">
                <a16:creationId xmlns:a16="http://schemas.microsoft.com/office/drawing/2014/main" id="{4A8D4BF6-BAE3-356E-89BF-BC30C16E589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3080" y="1405839"/>
            <a:ext cx="3475731" cy="4720324"/>
          </a:xfrm>
        </p:spPr>
      </p:pic>
    </p:spTree>
    <p:extLst>
      <p:ext uri="{BB962C8B-B14F-4D97-AF65-F5344CB8AC3E}">
        <p14:creationId xmlns:p14="http://schemas.microsoft.com/office/powerpoint/2010/main" val="29299697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/>
          <p:cNvSpPr txBox="1">
            <a:spLocks/>
          </p:cNvSpPr>
          <p:nvPr/>
        </p:nvSpPr>
        <p:spPr bwMode="auto">
          <a:xfrm>
            <a:off x="488504" y="980728"/>
            <a:ext cx="8705059" cy="181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r>
              <a:rPr lang="de-DE" sz="3000" b="1" kern="0" dirty="0"/>
              <a:t>Danke für Ihre Aufmerksamkeit.</a:t>
            </a:r>
          </a:p>
          <a:p>
            <a:r>
              <a:rPr lang="de-DE" sz="3000" b="1" kern="0" dirty="0"/>
              <a:t>Auf Wiedersehen in Liberec!</a:t>
            </a:r>
            <a:endParaRPr lang="cs-CZ" sz="3000" b="1" kern="0" dirty="0"/>
          </a:p>
        </p:txBody>
      </p:sp>
      <p:pic>
        <p:nvPicPr>
          <p:cNvPr id="4" name="Obrázek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869" y="2678909"/>
            <a:ext cx="2666984" cy="1500182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3282" y="3140968"/>
            <a:ext cx="3919435" cy="220468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Zástupný symbol pro obsah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532" y="4509120"/>
            <a:ext cx="2668336" cy="1500934"/>
          </a:xfrm>
          <a:prstGeom prst="rect">
            <a:avLst/>
          </a:prstGeom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id="{2505DFD0-D248-0823-A5A6-98C94477B45E}"/>
              </a:ext>
            </a:extLst>
          </p:cNvPr>
          <p:cNvSpPr txBox="1"/>
          <p:nvPr/>
        </p:nvSpPr>
        <p:spPr>
          <a:xfrm>
            <a:off x="394210" y="5656111"/>
            <a:ext cx="482328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b="1" dirty="0"/>
              <a:t>Fragen an:  </a:t>
            </a:r>
            <a:r>
              <a:rPr lang="de-DE" sz="2000" b="1" u="sng" dirty="0">
                <a:solidFill>
                  <a:srgbClr val="0070C0"/>
                </a:solidFill>
                <a:hlinkClick r:id="rId5"/>
              </a:rPr>
              <a:t>stastna@kvkli.cz</a:t>
            </a:r>
            <a:endParaRPr lang="de-DE" sz="2000" b="1" u="sng" dirty="0">
              <a:solidFill>
                <a:srgbClr val="0070C0"/>
              </a:solidFill>
            </a:endParaRPr>
          </a:p>
          <a:p>
            <a:r>
              <a:rPr lang="de-DE" sz="2000" b="1" dirty="0"/>
              <a:t>Mehr auf:    </a:t>
            </a:r>
            <a:r>
              <a:rPr lang="de-DE" sz="2000" b="1" u="sng" dirty="0">
                <a:solidFill>
                  <a:srgbClr val="0070C0"/>
                </a:solidFill>
              </a:rPr>
              <a:t>www.kvkli.cz</a:t>
            </a:r>
            <a:endParaRPr lang="cs-CZ" sz="2000" b="1" u="sng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6543631"/>
      </p:ext>
    </p:extLst>
  </p:cSld>
  <p:clrMapOvr>
    <a:masterClrMapping/>
  </p:clrMapOvr>
</p:sld>
</file>

<file path=ppt/theme/theme1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Šablona pro prezentaci KVK_v_Liberci</Template>
  <TotalTime>900</TotalTime>
  <Words>367</Words>
  <Application>Microsoft Office PowerPoint</Application>
  <PresentationFormat>A4 (210 × 297 mm)</PresentationFormat>
  <Paragraphs>56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Aptos</vt:lpstr>
      <vt:lpstr>Arial</vt:lpstr>
      <vt:lpstr>Wingdings</vt:lpstr>
      <vt:lpstr>Výchozí návrh</vt:lpstr>
      <vt:lpstr>„ZNAKOKNIHA“ und weitere Projekte der Wissenschaftlichen Bibliothek in Liberec </vt:lpstr>
      <vt:lpstr>Bibliothek Liberec: Dienstleitungen für Gehörgeschädigte</vt:lpstr>
      <vt:lpstr>Dienstleistungen / IT-kurse</vt:lpstr>
      <vt:lpstr>Videoführer durch die Bibliothek</vt:lpstr>
      <vt:lpstr>Videoführer für Hörgeschädigte</vt:lpstr>
      <vt:lpstr>Znakokniha / Hybrides Gebärdensprachbuch</vt:lpstr>
      <vt:lpstr>Prezentace aplikace PowerPoint</vt:lpstr>
      <vt:lpstr>Inklusive Vorlesungen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ZNAKOKNIHA A DALŠÍ PROJEKTY LIBERECKÉ KNIHOVNY</dc:title>
  <dc:creator>Stastna Eva</dc:creator>
  <cp:lastModifiedBy>Šidlofová Kateřina</cp:lastModifiedBy>
  <cp:revision>29</cp:revision>
  <cp:lastPrinted>2025-05-12T10:39:31Z</cp:lastPrinted>
  <dcterms:created xsi:type="dcterms:W3CDTF">2023-07-25T04:18:43Z</dcterms:created>
  <dcterms:modified xsi:type="dcterms:W3CDTF">2025-05-14T13:35:48Z</dcterms:modified>
</cp:coreProperties>
</file>