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36B9-4A4B-474E-BC8D-B1B4F9DCC5CE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DECB-CC8C-45C9-82C4-5683EA285C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21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36B9-4A4B-474E-BC8D-B1B4F9DCC5CE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DECB-CC8C-45C9-82C4-5683EA285C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977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36B9-4A4B-474E-BC8D-B1B4F9DCC5CE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DECB-CC8C-45C9-82C4-5683EA285C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5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36B9-4A4B-474E-BC8D-B1B4F9DCC5CE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DECB-CC8C-45C9-82C4-5683EA285C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97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36B9-4A4B-474E-BC8D-B1B4F9DCC5CE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DECB-CC8C-45C9-82C4-5683EA285C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51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36B9-4A4B-474E-BC8D-B1B4F9DCC5CE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DECB-CC8C-45C9-82C4-5683EA285C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56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36B9-4A4B-474E-BC8D-B1B4F9DCC5CE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DECB-CC8C-45C9-82C4-5683EA285C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242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36B9-4A4B-474E-BC8D-B1B4F9DCC5CE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DECB-CC8C-45C9-82C4-5683EA285C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87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36B9-4A4B-474E-BC8D-B1B4F9DCC5CE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DECB-CC8C-45C9-82C4-5683EA285C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64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36B9-4A4B-474E-BC8D-B1B4F9DCC5CE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DECB-CC8C-45C9-82C4-5683EA285C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08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136B9-4A4B-474E-BC8D-B1B4F9DCC5CE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7DECB-CC8C-45C9-82C4-5683EA285C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03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136B9-4A4B-474E-BC8D-B1B4F9DCC5CE}" type="datetimeFigureOut">
              <a:rPr lang="cs-CZ" smtClean="0"/>
              <a:t>10.05.2025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7DECB-CC8C-45C9-82C4-5683EA285C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95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reel/C8rFIG0NloB/?igsh=MXBndmoyNHk5a2thZw==" TargetMode="Externa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05395"/>
            <a:ext cx="12192000" cy="862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0"/>
              </a:prstClr>
            </a:outerShdw>
            <a:reflection blurRad="12700" stA="38000" endPos="28000" dist="5000" dir="5400000" sy="-100000" algn="bl" rotWithShape="0"/>
          </a:effec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0943" y="2615381"/>
            <a:ext cx="11375922" cy="1445342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r>
              <a:rPr lang="cs-CZ" b="1" dirty="0"/>
              <a:t>Bezbariérové akce Knihovny Třinec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379974" cy="1655762"/>
          </a:xfrm>
        </p:spPr>
        <p:txBody>
          <a:bodyPr/>
          <a:lstStyle/>
          <a:p>
            <a:pPr algn="r"/>
            <a:endParaRPr lang="cs-CZ" b="1" dirty="0"/>
          </a:p>
          <a:p>
            <a:pPr algn="r"/>
            <a:r>
              <a:rPr lang="cs-CZ" b="1" dirty="0"/>
              <a:t>  Mgr. Veronika </a:t>
            </a:r>
            <a:r>
              <a:rPr lang="cs-CZ" b="1" dirty="0" err="1"/>
              <a:t>Kowalowská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2417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" name="Obrázek 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70815"/>
            <a:ext cx="12192000" cy="8608378"/>
          </a:xfrm>
          <a:prstGeom prst="rect">
            <a:avLst/>
          </a:prstGeom>
        </p:spPr>
      </p:pic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Spolupráce s organizací SONS - Sjednocená organizace nevidomých a slabozrakých ČR</a:t>
            </a:r>
          </a:p>
          <a:p>
            <a:pPr marL="0" indent="0">
              <a:buNone/>
            </a:pPr>
            <a:endParaRPr lang="cs-CZ" sz="4000" dirty="0"/>
          </a:p>
          <a:p>
            <a:r>
              <a:rPr lang="cs-CZ" sz="4000" dirty="0"/>
              <a:t>Celoroční příprava programů pro Stacionář RADOST a Jantar</a:t>
            </a:r>
          </a:p>
        </p:txBody>
      </p:sp>
    </p:spTree>
    <p:extLst>
      <p:ext uri="{BB962C8B-B14F-4D97-AF65-F5344CB8AC3E}">
        <p14:creationId xmlns:p14="http://schemas.microsoft.com/office/powerpoint/2010/main" val="2545508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68727"/>
            <a:ext cx="12192000" cy="8608378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Akce pro nevidomé a slabozraké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2384425"/>
            <a:ext cx="10515600" cy="4351338"/>
          </a:xfrm>
        </p:spPr>
        <p:txBody>
          <a:bodyPr>
            <a:normAutofit/>
          </a:bodyPr>
          <a:lstStyle/>
          <a:p>
            <a:r>
              <a:rPr lang="cs-CZ" sz="4000" dirty="0"/>
              <a:t>Besedy v knihovně a ve školách s vodícím psem</a:t>
            </a:r>
          </a:p>
          <a:p>
            <a:r>
              <a:rPr lang="cs-CZ" sz="4000" dirty="0"/>
              <a:t>Besedy na téma Jaké to je být nevidomý?</a:t>
            </a:r>
          </a:p>
          <a:p>
            <a:r>
              <a:rPr lang="cs-CZ" sz="4000" dirty="0"/>
              <a:t>Ukázky a prezentace hmatový knih, </a:t>
            </a:r>
          </a:p>
          <a:p>
            <a:pPr marL="0" indent="0">
              <a:buNone/>
            </a:pPr>
            <a:r>
              <a:rPr lang="cs-CZ" sz="4000" dirty="0"/>
              <a:t>  Braillova písma</a:t>
            </a:r>
          </a:p>
        </p:txBody>
      </p:sp>
    </p:spTree>
    <p:extLst>
      <p:ext uri="{BB962C8B-B14F-4D97-AF65-F5344CB8AC3E}">
        <p14:creationId xmlns:p14="http://schemas.microsoft.com/office/powerpoint/2010/main" val="1141427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78956"/>
            <a:ext cx="12192000" cy="8608378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Spolupráce se stacionáři Jantar a RADOST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01040" y="2550159"/>
            <a:ext cx="10652760" cy="3626803"/>
          </a:xfrm>
        </p:spPr>
        <p:txBody>
          <a:bodyPr>
            <a:normAutofit/>
          </a:bodyPr>
          <a:lstStyle/>
          <a:p>
            <a:r>
              <a:rPr lang="cs-CZ" sz="4000" dirty="0"/>
              <a:t>Příprava programu 1x měsíčně</a:t>
            </a:r>
          </a:p>
          <a:p>
            <a:pPr marL="0" indent="0">
              <a:buNone/>
            </a:pPr>
            <a:endParaRPr lang="cs-CZ" sz="4000" dirty="0"/>
          </a:p>
          <a:p>
            <a:r>
              <a:rPr lang="cs-CZ" sz="4000" dirty="0"/>
              <a:t>Galerijní edukace, Večerníčky naživo, výtvarné workshopy, trénování paměti, virtuální realita, roboti, pátrací hry, setkání s autory knih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733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82865"/>
            <a:ext cx="12192000" cy="8608378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34645"/>
            <a:ext cx="10515600" cy="1382395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2175527"/>
            <a:ext cx="10515600" cy="4351338"/>
          </a:xfrm>
        </p:spPr>
        <p:txBody>
          <a:bodyPr>
            <a:normAutofit/>
          </a:bodyPr>
          <a:lstStyle/>
          <a:p>
            <a:r>
              <a:rPr lang="cs-CZ" sz="3600" dirty="0"/>
              <a:t>Péče o </a:t>
            </a:r>
            <a:r>
              <a:rPr lang="cs-CZ" sz="3600" dirty="0" err="1"/>
              <a:t>Knihobudku</a:t>
            </a:r>
            <a:r>
              <a:rPr lang="cs-CZ" sz="3600" dirty="0"/>
              <a:t> Knihovny Třinec </a:t>
            </a:r>
          </a:p>
          <a:p>
            <a:pPr marL="0" indent="0">
              <a:buNone/>
            </a:pPr>
            <a:r>
              <a:rPr lang="cs-CZ" sz="3600" dirty="0"/>
              <a:t>   1x týdně celý rok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Jeden hlavní dobrovolník</a:t>
            </a:r>
          </a:p>
          <a:p>
            <a:pPr marL="0" indent="0">
              <a:buNone/>
            </a:pPr>
            <a:r>
              <a:rPr lang="cs-CZ" sz="3600" dirty="0"/>
              <a:t>   a hodně pomocníků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638" y="718035"/>
            <a:ext cx="4085037" cy="542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005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72979"/>
            <a:ext cx="12192000" cy="8608378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Bezbariérová olympiáda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199" y="2232025"/>
            <a:ext cx="10515600" cy="4351338"/>
          </a:xfrm>
        </p:spPr>
        <p:txBody>
          <a:bodyPr/>
          <a:lstStyle/>
          <a:p>
            <a:r>
              <a:rPr lang="cs-CZ" sz="3600" dirty="0"/>
              <a:t>Dopoledne v knihovně a blízkém okolí</a:t>
            </a:r>
          </a:p>
          <a:p>
            <a:r>
              <a:rPr lang="cs-CZ" sz="3600" dirty="0"/>
              <a:t>4 soutěžní disciplíny</a:t>
            </a:r>
          </a:p>
          <a:p>
            <a:r>
              <a:rPr lang="cs-CZ" sz="3600" dirty="0"/>
              <a:t>Návaznost na knihy a akce, pořádané v knihovně</a:t>
            </a:r>
          </a:p>
          <a:p>
            <a:r>
              <a:rPr lang="cs-CZ" sz="3600" dirty="0">
                <a:hlinkClick r:id="rId3"/>
              </a:rPr>
              <a:t>https://www.instagram.com/reel/C8rFIG0NloB/?igsh=MXBndmoyNHk5a2thZw==</a:t>
            </a:r>
            <a:endParaRPr lang="cs-CZ" sz="36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00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Výřez obrazovky">
            <a:extLst>
              <a:ext uri="{FF2B5EF4-FFF2-40B4-BE49-F238E27FC236}">
                <a16:creationId xmlns:a16="http://schemas.microsoft.com/office/drawing/2014/main" id="{5599CB7A-958B-418E-AB5A-CA1CC775B9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05395"/>
            <a:ext cx="12192000" cy="862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0"/>
              </a:prstClr>
            </a:outerShdw>
            <a:reflection blurRad="12700" stA="38000" endPos="28000" dist="5000" dir="5400000" sy="-100000" algn="bl" rotWithShape="0"/>
          </a:effec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02597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Děkuji Vám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28537049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155</Words>
  <Application>Microsoft Office PowerPoint</Application>
  <PresentationFormat>Širokoúhlá obrazovka</PresentationFormat>
  <Paragraphs>26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  Bezbariérové akce Knihovny Třinec</vt:lpstr>
      <vt:lpstr>Prezentace aplikace PowerPoint</vt:lpstr>
      <vt:lpstr>Akce pro nevidomé a slabozraké</vt:lpstr>
      <vt:lpstr>Spolupráce se stacionáři Jantar a RADOST</vt:lpstr>
      <vt:lpstr>Prezentace aplikace PowerPoint</vt:lpstr>
      <vt:lpstr>Bezbariérová olympiáda</vt:lpstr>
      <vt:lpstr> Děkuji Vám za pozornost.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Dospělí-pult-2</cp:lastModifiedBy>
  <cp:revision>10</cp:revision>
  <dcterms:created xsi:type="dcterms:W3CDTF">2025-05-09T06:17:23Z</dcterms:created>
  <dcterms:modified xsi:type="dcterms:W3CDTF">2025-05-10T07:41:16Z</dcterms:modified>
</cp:coreProperties>
</file>