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2" r:id="rId3"/>
    <p:sldId id="315" r:id="rId4"/>
    <p:sldId id="371" r:id="rId5"/>
    <p:sldId id="370" r:id="rId6"/>
    <p:sldId id="369" r:id="rId7"/>
    <p:sldId id="368" r:id="rId8"/>
    <p:sldId id="363" r:id="rId9"/>
    <p:sldId id="364" r:id="rId10"/>
    <p:sldId id="365" r:id="rId11"/>
    <p:sldId id="366" r:id="rId12"/>
    <p:sldId id="357" r:id="rId13"/>
    <p:sldId id="361" r:id="rId14"/>
    <p:sldId id="362" r:id="rId15"/>
    <p:sldId id="367" r:id="rId16"/>
    <p:sldId id="318" r:id="rId17"/>
    <p:sldId id="340" r:id="rId18"/>
  </p:sldIdLst>
  <p:sldSz cx="9144000" cy="6858000" type="screen4x3"/>
  <p:notesSz cx="6797675" cy="987266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Futura Bk BT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47" autoAdjust="0"/>
    <p:restoredTop sz="94444" autoAdjust="0"/>
  </p:normalViewPr>
  <p:slideViewPr>
    <p:cSldViewPr>
      <p:cViewPr varScale="1">
        <p:scale>
          <a:sx n="60" d="100"/>
          <a:sy n="60" d="100"/>
        </p:scale>
        <p:origin x="15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9.xml"/><Relationship Id="rId13" Type="http://schemas.openxmlformats.org/officeDocument/2006/relationships/slide" Target="slides/slide14.xml"/><Relationship Id="rId3" Type="http://schemas.openxmlformats.org/officeDocument/2006/relationships/slide" Target="slides/slide4.xml"/><Relationship Id="rId7" Type="http://schemas.openxmlformats.org/officeDocument/2006/relationships/slide" Target="slides/slide8.xml"/><Relationship Id="rId12" Type="http://schemas.openxmlformats.org/officeDocument/2006/relationships/slide" Target="slides/slide13.xml"/><Relationship Id="rId2" Type="http://schemas.openxmlformats.org/officeDocument/2006/relationships/slide" Target="slides/slide3.xml"/><Relationship Id="rId16" Type="http://schemas.openxmlformats.org/officeDocument/2006/relationships/slide" Target="slides/slide17.xml"/><Relationship Id="rId1" Type="http://schemas.openxmlformats.org/officeDocument/2006/relationships/slide" Target="slides/slide2.xml"/><Relationship Id="rId6" Type="http://schemas.openxmlformats.org/officeDocument/2006/relationships/slide" Target="slides/slide7.xml"/><Relationship Id="rId11" Type="http://schemas.openxmlformats.org/officeDocument/2006/relationships/slide" Target="slides/slide12.xml"/><Relationship Id="rId5" Type="http://schemas.openxmlformats.org/officeDocument/2006/relationships/slide" Target="slides/slide6.xml"/><Relationship Id="rId15" Type="http://schemas.openxmlformats.org/officeDocument/2006/relationships/slide" Target="slides/slide16.xml"/><Relationship Id="rId10" Type="http://schemas.openxmlformats.org/officeDocument/2006/relationships/slide" Target="slides/slide11.xml"/><Relationship Id="rId4" Type="http://schemas.openxmlformats.org/officeDocument/2006/relationships/slide" Target="slides/slide5.xml"/><Relationship Id="rId9" Type="http://schemas.openxmlformats.org/officeDocument/2006/relationships/slide" Target="slides/slide10.xml"/><Relationship Id="rId14" Type="http://schemas.openxmlformats.org/officeDocument/2006/relationships/slide" Target="slides/slide1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949C0F7B-368C-8120-688E-F481CCA074D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AF76A842-E6C2-016D-D565-3412B2DF98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fld id="{D98AB6E2-D625-4219-806F-1E8A0C9A2CF4}" type="datetimeFigureOut">
              <a:rPr lang="de-DE"/>
              <a:pPr>
                <a:defRPr/>
              </a:pPr>
              <a:t>25.04.2025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5C38CA0-7F18-D795-1FB0-99BCA3FDC20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7363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08FBC29-D8B5-711A-61D4-6C5EC8FE68D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7363"/>
            <a:ext cx="2946400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E3E7CB3A-EA10-4A55-A556-5310023E8D8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91C4EE8-2F2F-C706-9C61-FB07553CE7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FA6682F4-C531-6927-5DBE-B9FD46679C8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CBB2BFAD-C359-FB66-B952-A2A5F64D3F4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39775"/>
            <a:ext cx="493712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78A6112C-83B6-B75A-3DB3-E2B9CBA57D5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689475"/>
            <a:ext cx="5438775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D3CE01F8-2FAE-A17C-F4BA-D670945079D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9FA124D1-5F4F-04D8-0B92-EBD2B52EDA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77363"/>
            <a:ext cx="2944813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53F574F-B114-41F7-A2A4-D4B74E47AB56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C3153840-7961-8CDF-CBF5-ADFBC769FC8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5AA0E16-FA28-440A-92EA-884340EF8845}" type="slidenum">
              <a:rPr lang="de-DE" altLang="de-DE" smtClean="0"/>
              <a:pPr>
                <a:spcBef>
                  <a:spcPct val="0"/>
                </a:spcBef>
              </a:pPr>
              <a:t>1</a:t>
            </a:fld>
            <a:endParaRPr lang="de-DE" altLang="de-DE"/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55035A5-CD9D-CCBD-114C-A38E8048BA6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0ED4F19E-4345-5C01-D9C0-5E2AC6DEA1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DE" altLang="de-D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A8C68-B253-D86B-E6D8-F8D6A0753B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7AC21A8F-7968-E43D-3529-AFA794DC6B6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589AC684-89A2-CC22-11C3-C446F06C3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4A7BF70E-27D0-066D-66FA-1B4575C971E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472296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B520CB-1005-0C16-C173-48CDE0FD3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A4ABC90E-A5DD-BAA5-024D-CA4C5090C0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77BAD873-1A40-064E-3C65-952047A14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58EB9404-BB2F-6A6B-F993-72FD47D3FD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48947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5C1129C3-32BD-0B18-FD6E-0FE4B8810E2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752B2305-8070-D5A9-E599-3329136DD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29F219F4-AC64-0605-69E9-43AF95F9488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56AA9-0FF2-4D50-935E-2941386664D3}" type="slidenum">
              <a:rPr lang="de-DE" altLang="de-DE" smtClean="0"/>
              <a:pPr>
                <a:spcBef>
                  <a:spcPct val="0"/>
                </a:spcBef>
              </a:pPr>
              <a:t>12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9E5F2-9D07-2B92-64E4-8D3BB34517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44C30EDE-E391-229F-C6BD-32D18D7429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CCE1E1EF-5F0A-F905-446F-C6F3BC5365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A168B28D-F834-C5D0-A35C-F65AAD0372E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56AA9-0FF2-4D50-935E-2941386664D3}" type="slidenum">
              <a:rPr lang="de-DE" altLang="de-DE" smtClean="0"/>
              <a:pPr>
                <a:spcBef>
                  <a:spcPct val="0"/>
                </a:spcBef>
              </a:pPr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913023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61E77-51A7-3CD6-D575-9A975F3F82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>
            <a:extLst>
              <a:ext uri="{FF2B5EF4-FFF2-40B4-BE49-F238E27FC236}">
                <a16:creationId xmlns:a16="http://schemas.microsoft.com/office/drawing/2014/main" id="{5AED99C0-685F-BDFD-1390-4C065F09986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>
            <a:extLst>
              <a:ext uri="{FF2B5EF4-FFF2-40B4-BE49-F238E27FC236}">
                <a16:creationId xmlns:a16="http://schemas.microsoft.com/office/drawing/2014/main" id="{9DEFBF8E-750C-E666-F280-8A9E68D11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8916" name="Foliennummernplatzhalter 3">
            <a:extLst>
              <a:ext uri="{FF2B5EF4-FFF2-40B4-BE49-F238E27FC236}">
                <a16:creationId xmlns:a16="http://schemas.microsoft.com/office/drawing/2014/main" id="{AEF01483-B965-3AF4-A16B-E3399F0BF78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8656AA9-0FF2-4D50-935E-2941386664D3}" type="slidenum">
              <a:rPr lang="de-DE" altLang="de-DE" smtClean="0"/>
              <a:pPr>
                <a:spcBef>
                  <a:spcPct val="0"/>
                </a:spcBef>
              </a:pPr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013781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D64705-9678-5312-31C2-E755DA2965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2E47E7CE-2EE7-1E35-B692-AF224BFB41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F7280740-FDC2-3C3C-04B5-BC9E3FC52D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226E93A9-F86F-6F04-4E78-AD2B8A9A08B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969781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lienbildplatzhalter 1">
            <a:extLst>
              <a:ext uri="{FF2B5EF4-FFF2-40B4-BE49-F238E27FC236}">
                <a16:creationId xmlns:a16="http://schemas.microsoft.com/office/drawing/2014/main" id="{F96C5E77-68DE-8982-5190-BCC9B1301DF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Notizenplatzhalter 2">
            <a:extLst>
              <a:ext uri="{FF2B5EF4-FFF2-40B4-BE49-F238E27FC236}">
                <a16:creationId xmlns:a16="http://schemas.microsoft.com/office/drawing/2014/main" id="{8D057FBF-4771-FBCD-74C0-7B979C5ABC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3012" name="Foliennummernplatzhalter 3">
            <a:extLst>
              <a:ext uri="{FF2B5EF4-FFF2-40B4-BE49-F238E27FC236}">
                <a16:creationId xmlns:a16="http://schemas.microsoft.com/office/drawing/2014/main" id="{BB8274C0-AF76-6B48-F3E4-3B2686316E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D0C82F6-14CC-4293-9662-577D0FD2B596}" type="slidenum">
              <a:rPr lang="de-DE" altLang="de-DE" smtClean="0"/>
              <a:pPr>
                <a:spcBef>
                  <a:spcPct val="0"/>
                </a:spcBef>
              </a:pPr>
              <a:t>16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bildplatzhalter 1">
            <a:extLst>
              <a:ext uri="{FF2B5EF4-FFF2-40B4-BE49-F238E27FC236}">
                <a16:creationId xmlns:a16="http://schemas.microsoft.com/office/drawing/2014/main" id="{DCF4E0B4-05C3-0EE0-0A39-89C0E917FF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Notizenplatzhalter 2">
            <a:extLst>
              <a:ext uri="{FF2B5EF4-FFF2-40B4-BE49-F238E27FC236}">
                <a16:creationId xmlns:a16="http://schemas.microsoft.com/office/drawing/2014/main" id="{0612CC0E-441A-8F91-9EF4-72A169269F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47108" name="Foliennummernplatzhalter 3">
            <a:extLst>
              <a:ext uri="{FF2B5EF4-FFF2-40B4-BE49-F238E27FC236}">
                <a16:creationId xmlns:a16="http://schemas.microsoft.com/office/drawing/2014/main" id="{C825B38C-7992-719C-653D-494560D609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A9AD94D-0280-4D4A-9B7A-69CB71AD8B5B}" type="slidenum">
              <a:rPr lang="de-DE" altLang="de-DE" smtClean="0"/>
              <a:pPr>
                <a:spcBef>
                  <a:spcPct val="0"/>
                </a:spcBef>
              </a:pPr>
              <a:t>17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lienbildplatzhalter 1">
            <a:extLst>
              <a:ext uri="{FF2B5EF4-FFF2-40B4-BE49-F238E27FC236}">
                <a16:creationId xmlns:a16="http://schemas.microsoft.com/office/drawing/2014/main" id="{73CEC971-1C22-9171-E129-8771F2C53E2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Notizenplatzhalter 2">
            <a:extLst>
              <a:ext uri="{FF2B5EF4-FFF2-40B4-BE49-F238E27FC236}">
                <a16:creationId xmlns:a16="http://schemas.microsoft.com/office/drawing/2014/main" id="{D1645CC6-03F4-6D15-8562-2BD293163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20484" name="Foliennummernplatzhalter 3">
            <a:extLst>
              <a:ext uri="{FF2B5EF4-FFF2-40B4-BE49-F238E27FC236}">
                <a16:creationId xmlns:a16="http://schemas.microsoft.com/office/drawing/2014/main" id="{A1E1D4FD-0ED0-03B1-8FC5-26F45A88E8C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9505F2A1-28DC-4A7E-9949-1EBB439D9CAD}" type="slidenum">
              <a:rPr lang="de-DE" altLang="de-DE" smtClean="0"/>
              <a:pPr>
                <a:spcBef>
                  <a:spcPct val="0"/>
                </a:spcBef>
              </a:pPr>
              <a:t>2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55611A56-B2CE-8488-5E5F-1B499E1288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932A1D42-1D9E-6702-A9EF-996737A3AB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887C1351-CC26-D703-E57D-0B59BBF6B56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3</a:t>
            </a:fld>
            <a:endParaRPr lang="de-DE" alt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D3BB92-B1EE-477A-D153-E5C536A360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283C8F00-5184-4357-9361-C492D9BBA9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61C98FA5-8A83-8676-CF22-033CA0DB7A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F3A8A6D4-C398-6086-0B19-857A932ED3E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5611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A62976-0C8A-28A4-7CBA-AB9D395C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C5BFE0BB-031E-45C4-BEA7-709D1E0868A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3BAA5F92-4199-C730-E911-DA98C53757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F0CCCE3B-0B88-0483-612B-64B15EFD31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54247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501B82-DE15-99C9-C1D4-7E3EB72F84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D77F7BA6-4E4E-08BD-8A24-56CBA14994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2CA1C88B-0946-90FF-ED3D-82BFE65C8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02F2B638-B9A4-5448-EF33-5DAA515A3B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3949870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7F3910-9D3C-70EC-49FE-C5F17142E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8899ABFD-7783-A950-0A26-6BAC733167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4483C94B-6962-9908-DAE8-DDE784F0DC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EE5BDB7E-0923-881C-8C81-1EAF95FF840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688447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299AA4-D726-7502-FCBB-2A92CCEB1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B02216C9-742B-0B6E-79F2-02BD19C951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1415403E-29CE-8845-7F76-D2C0606DDE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BDB2F86B-896F-9B1A-70DA-EBDEA7106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40086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9E108-59D9-8620-5C79-2644A5C306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>
            <a:extLst>
              <a:ext uri="{FF2B5EF4-FFF2-40B4-BE49-F238E27FC236}">
                <a16:creationId xmlns:a16="http://schemas.microsoft.com/office/drawing/2014/main" id="{FD9399CC-18E7-F629-0EDF-DEBFFCC73C4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>
            <a:extLst>
              <a:ext uri="{FF2B5EF4-FFF2-40B4-BE49-F238E27FC236}">
                <a16:creationId xmlns:a16="http://schemas.microsoft.com/office/drawing/2014/main" id="{AA52C5E5-DAFE-E43E-86BD-BFCEE8BADE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>
              <a:latin typeface="Arial" panose="020B0604020202020204" pitchFamily="34" charset="0"/>
            </a:endParaRPr>
          </a:p>
        </p:txBody>
      </p:sp>
      <p:sp>
        <p:nvSpPr>
          <p:cNvPr id="34820" name="Foliennummernplatzhalter 3">
            <a:extLst>
              <a:ext uri="{FF2B5EF4-FFF2-40B4-BE49-F238E27FC236}">
                <a16:creationId xmlns:a16="http://schemas.microsoft.com/office/drawing/2014/main" id="{6BAE6631-CB8D-BCC6-3166-63DE74C2663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10953AF-F567-42C8-81E1-19856C6CBD10}" type="slidenum">
              <a:rPr lang="de-DE" altLang="de-DE" smtClean="0"/>
              <a:pPr>
                <a:spcBef>
                  <a:spcPct val="0"/>
                </a:spcBef>
              </a:pPr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9132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A979A4C-7DEE-0F3D-41B4-5C4F5CAA8E5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488EB-5205-4365-919D-6EC3A7B34E48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16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49605D-64E6-52B5-672E-B51C5D21A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927906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890579F-9164-C403-7CD3-FF957778DF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471FA-2D9D-4822-A3C1-792C6102B33A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6F64775-8AA7-FAC4-F891-42E86D52F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4022342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1143000"/>
            <a:ext cx="2286000" cy="4983163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1143000"/>
            <a:ext cx="6705600" cy="4983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C8E118B-5B11-8317-044A-A2D1C33FEBD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80713-8A04-41F2-AC55-003EB9EEC69F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0CBA32-2F6B-0C71-77AD-D3D4E0778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39691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54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228F508-C72F-A8AA-30F0-67591C7471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B5E2A-75F6-41B7-B351-3FDB06429AD0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DEF6A7E-4A60-7768-EE61-F8595458D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15397843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xt und Clip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454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ClipArt-Platzhalt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578AA24-B636-1BF1-C6CD-C018CC5AEA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DEB91-71E9-4353-ADF6-67C6EAF1D66B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63447F9-59F4-2193-7149-BB30136DD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418003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Rectangle 7">
            <a:extLst>
              <a:ext uri="{FF2B5EF4-FFF2-40B4-BE49-F238E27FC236}">
                <a16:creationId xmlns:a16="http://schemas.microsoft.com/office/drawing/2014/main" id="{787D881F-5713-EA06-D09A-7B437DDEC8C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F755AE-10E2-480C-B794-31AC940920B6}" type="slidenum">
              <a:rPr lang="de-DE" altLang="de-DE"/>
              <a:pPr>
                <a:defRPr/>
              </a:pPr>
              <a:t>‹Nr.›</a:t>
            </a:fld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14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803927C4-9379-AC8A-E2C4-E1AECC2915C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3431274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CDA16B6-058A-E195-E8FF-1DEE7CF9353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5F70DA-383F-4106-83A4-25CE18B1EDE2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7AA077-648D-EAEC-5827-EB0A0638FD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349635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2D46F2B-4E6B-672F-2CED-07048120D35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0F29B-8E8E-4C8C-913E-6EAC928B5C46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FC5D5F1-CE1A-A16E-2278-155A1EBBF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606259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75A05AC-91E7-63C6-677B-72538AF645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275603-312A-4E0A-AD0D-6E0484241BEC}" type="slidenum">
              <a:rPr lang="de-DE" altLang="de-DE" smtClean="0"/>
              <a:pPr>
                <a:defRPr/>
              </a:pPr>
              <a:t>‹Nr.›</a:t>
            </a:fld>
            <a:r>
              <a:rPr lang="de-DE" altLang="de-DE" dirty="0"/>
              <a:t> </a:t>
            </a:r>
            <a:r>
              <a:rPr lang="de-DE" altLang="de-DE" dirty="0" err="1"/>
              <a:t>of</a:t>
            </a:r>
            <a:r>
              <a:rPr lang="de-DE" altLang="de-DE" dirty="0"/>
              <a:t> 16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BA14BAD4-4516-9F1E-4EA0-5D1D85B86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14360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D6002C50-BF63-FA93-4756-D163E7584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B47C44-225E-41A3-BA7A-56B4D64F37DE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21EC0CF-0A85-9088-22A1-2C5E6EFF5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132223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002B60B6-31EB-ED12-2277-03CCAF3F15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CAE946-CD0D-4F26-B9DF-968473297701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5F6ADE0-57B7-AFFC-3199-3CA846DA2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302673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F8772E3-9914-E5DF-586D-6AC7446FC9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65EBF-8E92-4DB3-8766-CB5EE10B3B0C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636D94A-F7C9-EA2B-45A5-70595D0E2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1733312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780733-C7FA-F60A-9087-45763EA4A4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E6CAD-DE79-4042-85D2-392D083A57F7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of 14</a:t>
            </a: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E0C6C1B-078E-CCCB-E6AE-7E1CEB4D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599844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Line 3">
            <a:extLst>
              <a:ext uri="{FF2B5EF4-FFF2-40B4-BE49-F238E27FC236}">
                <a16:creationId xmlns:a16="http://schemas.microsoft.com/office/drawing/2014/main" id="{00E01025-952A-0218-7AAE-D6FFE58ED3B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0" y="1028700"/>
            <a:ext cx="9144000" cy="0"/>
          </a:xfrm>
          <a:prstGeom prst="line">
            <a:avLst/>
          </a:prstGeom>
          <a:noFill/>
          <a:ln w="3175">
            <a:solidFill>
              <a:srgbClr val="0D977A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27" name="Rectangle 4">
            <a:extLst>
              <a:ext uri="{FF2B5EF4-FFF2-40B4-BE49-F238E27FC236}">
                <a16:creationId xmlns:a16="http://schemas.microsoft.com/office/drawing/2014/main" id="{950B9F67-F786-31F2-56EE-8D660C7A120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0" y="1143000"/>
            <a:ext cx="9144000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306000" tIns="0" rIns="30600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Klicken Sie, um das Titelformat zu bearbeiten</a:t>
            </a:r>
          </a:p>
        </p:txBody>
      </p:sp>
      <p:sp>
        <p:nvSpPr>
          <p:cNvPr id="12295" name="Rectangle 7">
            <a:extLst>
              <a:ext uri="{FF2B5EF4-FFF2-40B4-BE49-F238E27FC236}">
                <a16:creationId xmlns:a16="http://schemas.microsoft.com/office/drawing/2014/main" id="{73555225-834D-6858-D858-FF1E031DEB8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6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505AF691-9675-4A95-8E22-F1BC447E06FA}" type="slidenum">
              <a:rPr lang="de-DE" altLang="de-DE"/>
              <a:pPr>
                <a:defRPr/>
              </a:pPr>
              <a:t>‹Nr.›</a:t>
            </a:fld>
            <a:r>
              <a:rPr lang="de-DE" altLang="de-DE"/>
              <a:t> von 34</a:t>
            </a:r>
          </a:p>
        </p:txBody>
      </p:sp>
      <p:sp>
        <p:nvSpPr>
          <p:cNvPr id="12296" name="Rectangle 8">
            <a:extLst>
              <a:ext uri="{FF2B5EF4-FFF2-40B4-BE49-F238E27FC236}">
                <a16:creationId xmlns:a16="http://schemas.microsoft.com/office/drawing/2014/main" id="{5EEBF809-A5D3-E0D3-4EE5-8EEA4BF27E4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52400" y="3048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400">
                <a:solidFill>
                  <a:schemeClr val="bg2"/>
                </a:solidFill>
                <a:cs typeface="+mn-cs"/>
              </a:defRPr>
            </a:lvl1pPr>
          </a:lstStyle>
          <a:p>
            <a:pPr>
              <a:defRPr/>
            </a:pPr>
            <a:r>
              <a:rPr lang="de-DE"/>
              <a:t>Helmut Obst</a:t>
            </a:r>
          </a:p>
        </p:txBody>
      </p:sp>
      <p:sp>
        <p:nvSpPr>
          <p:cNvPr id="1030" name="Rectangle 10">
            <a:extLst>
              <a:ext uri="{FF2B5EF4-FFF2-40B4-BE49-F238E27FC236}">
                <a16:creationId xmlns:a16="http://schemas.microsoft.com/office/drawing/2014/main" id="{FE9AECCD-581C-F1FC-E994-E7E7FDF1DE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13848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sp>
        <p:nvSpPr>
          <p:cNvPr id="1031" name="Rectangle 12">
            <a:extLst>
              <a:ext uri="{FF2B5EF4-FFF2-40B4-BE49-F238E27FC236}">
                <a16:creationId xmlns:a16="http://schemas.microsoft.com/office/drawing/2014/main" id="{27440650-53B2-87CE-C495-A01CA32ED6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05213" y="3138488"/>
            <a:ext cx="9144000" cy="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defRPr/>
            </a:pPr>
            <a:endParaRPr lang="de-DE" altLang="de-DE">
              <a:cs typeface="+mn-cs"/>
            </a:endParaRPr>
          </a:p>
        </p:txBody>
      </p:sp>
      <p:pic>
        <p:nvPicPr>
          <p:cNvPr id="1032" name="Grafik 1">
            <a:extLst>
              <a:ext uri="{FF2B5EF4-FFF2-40B4-BE49-F238E27FC236}">
                <a16:creationId xmlns:a16="http://schemas.microsoft.com/office/drawing/2014/main" id="{37FF36E7-7E23-3449-2392-0DB942026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"/>
            <a:ext cx="28956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7" r:id="rId1"/>
    <p:sldLayoutId id="2147484538" r:id="rId2"/>
    <p:sldLayoutId id="2147484539" r:id="rId3"/>
    <p:sldLayoutId id="2147484540" r:id="rId4"/>
    <p:sldLayoutId id="2147484541" r:id="rId5"/>
    <p:sldLayoutId id="2147484542" r:id="rId6"/>
    <p:sldLayoutId id="2147484543" r:id="rId7"/>
    <p:sldLayoutId id="2147484544" r:id="rId8"/>
    <p:sldLayoutId id="2147484545" r:id="rId9"/>
    <p:sldLayoutId id="2147484546" r:id="rId10"/>
    <p:sldLayoutId id="2147484547" r:id="rId11"/>
    <p:sldLayoutId id="2147484548" r:id="rId12"/>
    <p:sldLayoutId id="2147484549" r:id="rId13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rgbClr val="858585"/>
          </a:solidFill>
          <a:latin typeface="Futura Lt B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>
            <a:extLst>
              <a:ext uri="{FF2B5EF4-FFF2-40B4-BE49-F238E27FC236}">
                <a16:creationId xmlns:a16="http://schemas.microsoft.com/office/drawing/2014/main" id="{E2C7E688-F944-8A8B-3090-63EA1E101AA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1916831"/>
            <a:ext cx="9036496" cy="4207743"/>
          </a:xfrm>
        </p:spPr>
        <p:txBody>
          <a:bodyPr/>
          <a:lstStyle/>
          <a:p>
            <a:pPr algn="ctr" eaLnBrk="1" hangingPunct="1"/>
            <a:r>
              <a:rPr lang="en-US" altLang="de-DE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 in Libraries – Practical Example from the Library of </a:t>
            </a:r>
            <a:r>
              <a:rPr lang="en-US" altLang="de-DE" sz="40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Pfennigparade</a:t>
            </a:r>
            <a:r>
              <a:rPr lang="en-US" altLang="de-DE" sz="4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Foundation in Munich</a:t>
            </a:r>
            <a:b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dirty="0"/>
            </a:br>
            <a:r>
              <a:rPr lang="de-DE" altLang="de-DE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Helmut Obst</a:t>
            </a:r>
            <a: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de-DE" altLang="de-DE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Pfennigparade </a:t>
            </a:r>
            <a:r>
              <a:rPr lang="de-DE" altLang="de-D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Foundation</a:t>
            </a:r>
            <a:b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de-DE" altLang="de-DE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de-DE" altLang="de-DE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Library</a:t>
            </a:r>
            <a:b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altLang="de-DE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12, 2025</a:t>
            </a:r>
          </a:p>
        </p:txBody>
      </p:sp>
      <p:sp>
        <p:nvSpPr>
          <p:cNvPr id="14339" name="Fußzeilenplatzhalter 4">
            <a:extLst>
              <a:ext uri="{FF2B5EF4-FFF2-40B4-BE49-F238E27FC236}">
                <a16:creationId xmlns:a16="http://schemas.microsoft.com/office/drawing/2014/main" id="{228B69D9-2CD8-0F16-608E-BFB67F583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>
                <a:solidFill>
                  <a:schemeClr val="bg2"/>
                </a:solidFill>
              </a:rPr>
              <a:t>Helmut Obst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D1CBF26-30D9-7DAF-6333-E331244FB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38A57ECB-DE4A-5865-D092-E76E433524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73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Media Collection and Digital Services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1932910-3AD6-923C-2B9A-FD71E5BC23DE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525783" y="1770957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Digital Service: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borrowing of e-media via the </a:t>
            </a:r>
            <a:r>
              <a:rPr lang="en-US" altLang="de-DE" dirty="0" err="1"/>
              <a:t>Onleihe</a:t>
            </a:r>
            <a:r>
              <a:rPr lang="en-US" altLang="de-DE" dirty="0"/>
              <a:t> network </a:t>
            </a:r>
            <a:r>
              <a:rPr lang="en-US" altLang="de-DE" dirty="0" err="1"/>
              <a:t>BiblioLoad</a:t>
            </a:r>
            <a:r>
              <a:rPr lang="en-US" altLang="de-DE" dirty="0"/>
              <a:t>, </a:t>
            </a:r>
          </a:p>
          <a:p>
            <a:pPr marL="0" indent="0" eaLnBrk="1" hangingPunct="1">
              <a:buNone/>
            </a:pPr>
            <a:r>
              <a:rPr lang="en-US" altLang="de-DE" dirty="0"/>
              <a:t>search criteria for DVDs with subtitles</a:t>
            </a: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B167B9C0-7971-37B7-BE7E-ED5789CF709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10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7920F1CD-DEFB-0D3F-B6B6-57BC55ED9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3" name="Grafik 2" descr="Ein Bild, das Text, Screenshot, Schrift enthält.&#10;&#10;Automatisch generierte Beschreibung">
            <a:extLst>
              <a:ext uri="{FF2B5EF4-FFF2-40B4-BE49-F238E27FC236}">
                <a16:creationId xmlns:a16="http://schemas.microsoft.com/office/drawing/2014/main" id="{D812E647-68B3-81FB-9A29-5A03906EA9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275" y="3746601"/>
            <a:ext cx="2968197" cy="2226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E52D747-D101-BBB0-97E7-FF7CDDE1E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037" y="1196752"/>
            <a:ext cx="3078435" cy="2051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6BBED752-16F9-B149-C3F1-3B77AD5A6D4B}"/>
              </a:ext>
            </a:extLst>
          </p:cNvPr>
          <p:cNvSpPr txBox="1"/>
          <p:nvPr/>
        </p:nvSpPr>
        <p:spPr>
          <a:xfrm>
            <a:off x="3872551" y="3084690"/>
            <a:ext cx="46730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altLang="de-DE" sz="2400" dirty="0"/>
              <a:t>www.biblioload.de</a:t>
            </a:r>
          </a:p>
        </p:txBody>
      </p:sp>
    </p:spTree>
    <p:extLst>
      <p:ext uri="{BB962C8B-B14F-4D97-AF65-F5344CB8AC3E}">
        <p14:creationId xmlns:p14="http://schemas.microsoft.com/office/powerpoint/2010/main" val="299719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F04B2029-6C86-76FE-4048-B0C06106A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9D2F4FF6-AB75-EBC2-29D5-F3695178D1C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304800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Media Collection and Digital Services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EC279F7C-6FE1-CBB3-065E-93548FDFD35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25937" y="2162374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Provision of Adaptive Console Controllers for Inclusive Gaming</a:t>
            </a:r>
            <a:endParaRPr lang="de-DE" altLang="de-DE" dirty="0"/>
          </a:p>
        </p:txBody>
      </p:sp>
      <p:pic>
        <p:nvPicPr>
          <p:cNvPr id="2" name="Grafik 1" descr="Ein Bild, das Herdplatte, Gerät enthält.&#10;&#10;Automatisch generierte Beschreibung">
            <a:extLst>
              <a:ext uri="{FF2B5EF4-FFF2-40B4-BE49-F238E27FC236}">
                <a16:creationId xmlns:a16="http://schemas.microsoft.com/office/drawing/2014/main" id="{C340B44D-9CBE-D999-0834-A18EC9D880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9" r="19852" b="-2"/>
          <a:stretch/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F43BEA1C-5DAC-2363-6297-48D7FB7992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11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B8B564F6-6BEB-1FCF-A688-EA9A733F6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188184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AEFEB5C6-87A3-EDE3-96F8-55129E67A23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Special Features of the Service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4D3D50C7-30DD-EA6F-D866-968FB9CC7990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de-DE" dirty="0"/>
              <a:t>Special Communication with the Target Group: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adjustments for speech difficulties, </a:t>
            </a:r>
          </a:p>
          <a:p>
            <a:pPr marL="0" indent="0">
              <a:buNone/>
            </a:pPr>
            <a:r>
              <a:rPr lang="en-US" altLang="de-DE" dirty="0"/>
              <a:t>content sensitivity in dialogue</a:t>
            </a:r>
          </a:p>
        </p:txBody>
      </p:sp>
      <p:pic>
        <p:nvPicPr>
          <p:cNvPr id="3" name="Grafik 2" descr="Ein Bild, das Buch, Menschliches Gesicht, Person, Im Haus enthält.&#10;&#10;KI-generierte Inhalte können fehlerhaft sein.">
            <a:extLst>
              <a:ext uri="{FF2B5EF4-FFF2-40B4-BE49-F238E27FC236}">
                <a16:creationId xmlns:a16="http://schemas.microsoft.com/office/drawing/2014/main" id="{86C5F697-A601-B13E-155C-605CF2759D3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3283"/>
          <a:stretch/>
        </p:blipFill>
        <p:spPr>
          <a:xfrm>
            <a:off x="4645025" y="2174875"/>
            <a:ext cx="4041775" cy="3951288"/>
          </a:xfrm>
          <a:prstGeom prst="rect">
            <a:avLst/>
          </a:prstGeom>
          <a:noFill/>
        </p:spPr>
      </p:pic>
      <p:sp>
        <p:nvSpPr>
          <p:cNvPr id="37890" name="Foliennummernplatzhalter 3">
            <a:extLst>
              <a:ext uri="{FF2B5EF4-FFF2-40B4-BE49-F238E27FC236}">
                <a16:creationId xmlns:a16="http://schemas.microsoft.com/office/drawing/2014/main" id="{AC8608E2-D3F8-BDA3-BCEE-455AB7D4B0D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815B919-1C6A-4CA7-A53C-32FC915D5181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12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5603" name="Fußzeilenplatzhalter 4">
            <a:extLst>
              <a:ext uri="{FF2B5EF4-FFF2-40B4-BE49-F238E27FC236}">
                <a16:creationId xmlns:a16="http://schemas.microsoft.com/office/drawing/2014/main" id="{F7506F8A-1E2E-96AD-9010-08E2969A6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31A19C-925B-4438-0219-DA599682B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2FE81683-B5C6-5BF1-602E-10A5B74878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Special Features of the Service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pic>
        <p:nvPicPr>
          <p:cNvPr id="5" name="Grafik 4" descr="Ein Bild, das Kleidung, Person, Im Haus, Regal enthält.&#10;&#10;KI-generierte Inhalte können fehlerhaft sein.">
            <a:extLst>
              <a:ext uri="{FF2B5EF4-FFF2-40B4-BE49-F238E27FC236}">
                <a16:creationId xmlns:a16="http://schemas.microsoft.com/office/drawing/2014/main" id="{35C1DF3F-385B-BC9A-E32C-E016B3F17E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196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89C50912-4DA2-A028-38A3-C54FBCDC46FC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>
              <a:buNone/>
            </a:pPr>
            <a:r>
              <a:rPr lang="en-US" altLang="de-DE" dirty="0"/>
              <a:t>Increased Time Requirements </a:t>
            </a:r>
          </a:p>
        </p:txBody>
      </p:sp>
      <p:sp>
        <p:nvSpPr>
          <p:cNvPr id="37890" name="Foliennummernplatzhalter 3">
            <a:extLst>
              <a:ext uri="{FF2B5EF4-FFF2-40B4-BE49-F238E27FC236}">
                <a16:creationId xmlns:a16="http://schemas.microsoft.com/office/drawing/2014/main" id="{8D17C02E-583C-6920-7E85-06A3E48863C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815B919-1C6A-4CA7-A53C-32FC915D5181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13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5603" name="Fußzeilenplatzhalter 4">
            <a:extLst>
              <a:ext uri="{FF2B5EF4-FFF2-40B4-BE49-F238E27FC236}">
                <a16:creationId xmlns:a16="http://schemas.microsoft.com/office/drawing/2014/main" id="{C8A731FF-35CD-011E-F40F-7B052967B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1073932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F2C45B2-1A6F-FAB8-E244-9BDB43EC67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>
            <a:extLst>
              <a:ext uri="{FF2B5EF4-FFF2-40B4-BE49-F238E27FC236}">
                <a16:creationId xmlns:a16="http://schemas.microsoft.com/office/drawing/2014/main" id="{7E4DC626-040B-E8B4-1C2F-5EBA50D19C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Special Features of the Service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pic>
        <p:nvPicPr>
          <p:cNvPr id="5" name="Grafik 4" descr="Ein Bild, das Kleidung, Person, Menschliches Gesicht, Im Haus enthält.&#10;&#10;KI-generierte Inhalte können fehlerhaft sein.">
            <a:extLst>
              <a:ext uri="{FF2B5EF4-FFF2-40B4-BE49-F238E27FC236}">
                <a16:creationId xmlns:a16="http://schemas.microsoft.com/office/drawing/2014/main" id="{F3946F52-BF3C-5246-D91E-41731D603E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" b="2196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60426" name="Content Placeholder 5">
            <a:extLst>
              <a:ext uri="{FF2B5EF4-FFF2-40B4-BE49-F238E27FC236}">
                <a16:creationId xmlns:a16="http://schemas.microsoft.com/office/drawing/2014/main" id="{E158B739-0613-2E26-75BF-8E02BF84B6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de-DE" dirty="0"/>
              <a:t>Appropriate Responses and Assistance</a:t>
            </a:r>
          </a:p>
          <a:p>
            <a:endParaRPr lang="en-US" dirty="0"/>
          </a:p>
        </p:txBody>
      </p:sp>
      <p:sp>
        <p:nvSpPr>
          <p:cNvPr id="37890" name="Foliennummernplatzhalter 3">
            <a:extLst>
              <a:ext uri="{FF2B5EF4-FFF2-40B4-BE49-F238E27FC236}">
                <a16:creationId xmlns:a16="http://schemas.microsoft.com/office/drawing/2014/main" id="{524A6938-3997-D932-3981-D540176C190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815B919-1C6A-4CA7-A53C-32FC915D5181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14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5603" name="Fußzeilenplatzhalter 4">
            <a:extLst>
              <a:ext uri="{FF2B5EF4-FFF2-40B4-BE49-F238E27FC236}">
                <a16:creationId xmlns:a16="http://schemas.microsoft.com/office/drawing/2014/main" id="{3F5869DB-361D-6A9A-6E0B-EC9B6F579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2465196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43301C8D-1378-2A02-7C40-9D84D0165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19D967BA-7B58-3238-0DD4-3F6A585F36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100" y="2873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Inclusive Library Work with Cooperations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CA4D8F8-21F9-E0D1-9FAE-FB98C7DDF7C6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Cooperation with the Bavarian Library for the Blind, Munich</a:t>
            </a:r>
          </a:p>
          <a:p>
            <a:pPr marL="0" indent="0" eaLnBrk="1" hangingPunct="1">
              <a:buNone/>
            </a:pPr>
            <a:endParaRPr lang="en-US" altLang="de-DE" dirty="0"/>
          </a:p>
          <a:p>
            <a:pPr marL="0" indent="0" eaLnBrk="1" hangingPunct="1">
              <a:buNone/>
            </a:pPr>
            <a:r>
              <a:rPr lang="en-US" altLang="de-DE" dirty="0"/>
              <a:t>Cooperation with the German Center for Accessible Reading, Leipzig</a:t>
            </a: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7D620264-4FA5-75A4-B4BD-336F389E035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15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56B6B5BE-84C1-4F23-1B7F-22F88B962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D3BF023-5F59-1559-6C9A-0A4762F3D1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829786"/>
            <a:ext cx="3400745" cy="1751384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2FF3EC0D-301B-0874-FAA0-429D24A812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4628" y="3650282"/>
            <a:ext cx="244827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423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>
            <a:extLst>
              <a:ext uri="{FF2B5EF4-FFF2-40B4-BE49-F238E27FC236}">
                <a16:creationId xmlns:a16="http://schemas.microsoft.com/office/drawing/2014/main" id="{8DFE5275-C8FD-D043-2950-784E01D3F9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Summary and Exchange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pic>
        <p:nvPicPr>
          <p:cNvPr id="2" name="Grafik 1" descr="Ein Bild, das Landschaft, Gras, draußen, Himmel enthält.&#10;&#10;KI-generierte Inhalte können fehlerhaft sein.">
            <a:extLst>
              <a:ext uri="{FF2B5EF4-FFF2-40B4-BE49-F238E27FC236}">
                <a16:creationId xmlns:a16="http://schemas.microsoft.com/office/drawing/2014/main" id="{83700067-C6FD-2FB4-84A6-4F79DE67621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1934" r="10068" b="-3"/>
          <a:stretch/>
        </p:blipFill>
        <p:spPr>
          <a:xfrm>
            <a:off x="457200" y="2174875"/>
            <a:ext cx="4040188" cy="3951288"/>
          </a:xfrm>
          <a:prstGeom prst="rect">
            <a:avLst/>
          </a:prstGeom>
          <a:noFill/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8FD6C319-6B99-F217-5EE8-870061FD6748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eaLnBrk="1" hangingPunct="1"/>
            <a:r>
              <a:rPr lang="en-US" altLang="de-DE"/>
              <a:t>Practical Experiences: Challenges and Opportunities</a:t>
            </a:r>
            <a:br>
              <a:rPr lang="en-US" altLang="de-DE"/>
            </a:br>
            <a:endParaRPr lang="en-US" altLang="de-DE"/>
          </a:p>
          <a:p>
            <a:pPr eaLnBrk="1" hangingPunct="1"/>
            <a:r>
              <a:rPr lang="de-DE" altLang="de-DE"/>
              <a:t>Questions and </a:t>
            </a:r>
            <a:r>
              <a:rPr lang="de-DE" altLang="de-DE" err="1"/>
              <a:t>Discussion</a:t>
            </a:r>
            <a:endParaRPr lang="de-DE" altLang="de-DE"/>
          </a:p>
          <a:p>
            <a:pPr eaLnBrk="1" hangingPunct="1"/>
            <a:endParaRPr lang="de-DE" altLang="de-DE"/>
          </a:p>
          <a:p>
            <a:pPr eaLnBrk="1" hangingPunct="1">
              <a:buFontTx/>
              <a:buNone/>
            </a:pPr>
            <a:endParaRPr lang="de-DE" altLang="de-DE"/>
          </a:p>
        </p:txBody>
      </p:sp>
      <p:sp>
        <p:nvSpPr>
          <p:cNvPr id="41986" name="Foliennummernplatzhalter 3">
            <a:extLst>
              <a:ext uri="{FF2B5EF4-FFF2-40B4-BE49-F238E27FC236}">
                <a16:creationId xmlns:a16="http://schemas.microsoft.com/office/drawing/2014/main" id="{9DFC5BD0-0183-102F-522E-669301AE68F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A1178A4-7D88-430B-9C8B-5B48C48056B4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16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7651" name="Fußzeilenplatzhalter 4">
            <a:extLst>
              <a:ext uri="{FF2B5EF4-FFF2-40B4-BE49-F238E27FC236}">
                <a16:creationId xmlns:a16="http://schemas.microsoft.com/office/drawing/2014/main" id="{794FE605-600E-57F7-238E-5D9673806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E1E09AD-9854-AAD8-26C7-36BFFF20D4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35796" y="4667860"/>
            <a:ext cx="3672408" cy="877768"/>
          </a:xfrm>
        </p:spPr>
        <p:txBody>
          <a:bodyPr/>
          <a:lstStyle/>
          <a:p>
            <a:pPr algn="ctr" eaLnBrk="1" hangingPunct="1"/>
            <a:r>
              <a:rPr lang="de-DE" altLang="de-DE" sz="3800" dirty="0" err="1">
                <a:solidFill>
                  <a:schemeClr val="accent1"/>
                </a:solidFill>
              </a:rPr>
              <a:t>Thank</a:t>
            </a:r>
            <a:r>
              <a:rPr lang="de-DE" altLang="de-DE" sz="3800" dirty="0">
                <a:solidFill>
                  <a:schemeClr val="accent1"/>
                </a:solidFill>
              </a:rPr>
              <a:t> </a:t>
            </a:r>
            <a:r>
              <a:rPr lang="de-DE" altLang="de-DE" sz="3800" dirty="0" err="1">
                <a:solidFill>
                  <a:schemeClr val="accent1"/>
                </a:solidFill>
              </a:rPr>
              <a:t>you</a:t>
            </a:r>
            <a:r>
              <a:rPr lang="de-DE" altLang="de-DE" sz="3800" dirty="0">
                <a:solidFill>
                  <a:schemeClr val="accent1"/>
                </a:solidFill>
              </a:rPr>
              <a:t>!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31A305BF-BC1D-3089-3706-A1E102691C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539552" y="5256574"/>
            <a:ext cx="6529388" cy="1371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2600" dirty="0"/>
              <a:t>Helmut Obst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800" dirty="0"/>
              <a:t>Pfennigparade </a:t>
            </a:r>
            <a:r>
              <a:rPr lang="de-DE" altLang="de-DE" sz="1800" dirty="0" err="1"/>
              <a:t>Foundation</a:t>
            </a:r>
            <a:r>
              <a:rPr lang="de-DE" altLang="de-DE" sz="1800" dirty="0"/>
              <a:t>, Munich (Germany)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800" dirty="0"/>
              <a:t>bibliothek@pfennigparade.de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de-DE" altLang="de-DE" sz="1800" dirty="0"/>
              <a:t>www.pfennigparade.de</a:t>
            </a:r>
          </a:p>
        </p:txBody>
      </p:sp>
      <p:pic>
        <p:nvPicPr>
          <p:cNvPr id="46084" name="Picture 8" descr="Logo-Bibl_RZ">
            <a:extLst>
              <a:ext uri="{FF2B5EF4-FFF2-40B4-BE49-F238E27FC236}">
                <a16:creationId xmlns:a16="http://schemas.microsoft.com/office/drawing/2014/main" id="{1B49F821-D55E-C402-E4E9-F4A9404C82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1808" y="2708920"/>
            <a:ext cx="2600340" cy="365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Fußzeilenplatzhalter 5">
            <a:extLst>
              <a:ext uri="{FF2B5EF4-FFF2-40B4-BE49-F238E27FC236}">
                <a16:creationId xmlns:a16="http://schemas.microsoft.com/office/drawing/2014/main" id="{1E471E37-49CE-FF7A-CB2F-0C8470456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46087" name="Picture 10">
            <a:extLst>
              <a:ext uri="{FF2B5EF4-FFF2-40B4-BE49-F238E27FC236}">
                <a16:creationId xmlns:a16="http://schemas.microsoft.com/office/drawing/2014/main" id="{7879EE26-7D3C-C826-D8AE-21526038B5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528" y="2456646"/>
            <a:ext cx="2933319" cy="938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Obst\Documents\Arbeit\Ankara\Bilder\Nora 2007.JPG">
            <a:extLst>
              <a:ext uri="{FF2B5EF4-FFF2-40B4-BE49-F238E27FC236}">
                <a16:creationId xmlns:a16="http://schemas.microsoft.com/office/drawing/2014/main" id="{40640F32-5D2B-8A21-1BA7-FBCFF866C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680" y="1263681"/>
            <a:ext cx="2513463" cy="33512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liennummernplatzhalter 3">
            <a:extLst>
              <a:ext uri="{FF2B5EF4-FFF2-40B4-BE49-F238E27FC236}">
                <a16:creationId xmlns:a16="http://schemas.microsoft.com/office/drawing/2014/main" id="{CCF223F6-DEB3-727A-AD9A-CBC8E5CF087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fld id="{90C18248-BF23-47F0-8833-590ED4967154}" type="slidenum">
              <a:rPr lang="de-DE" altLang="de-DE" smtClean="0">
                <a:solidFill>
                  <a:schemeClr val="bg2"/>
                </a:solidFill>
              </a:rPr>
              <a:pPr/>
              <a:t>2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15363" name="Fußzeilenplatzhalter 4">
            <a:extLst>
              <a:ext uri="{FF2B5EF4-FFF2-40B4-BE49-F238E27FC236}">
                <a16:creationId xmlns:a16="http://schemas.microsoft.com/office/drawing/2014/main" id="{4A777D82-878D-0DA7-7BF3-74910EADEB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defRPr/>
            </a:pPr>
            <a:r>
              <a:rPr lang="de-DE" altLang="de-DE">
                <a:solidFill>
                  <a:schemeClr val="bg2"/>
                </a:solidFill>
              </a:rPr>
              <a:t>Helmut Obst</a:t>
            </a:r>
          </a:p>
        </p:txBody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D3402CB1-0087-894C-7AA0-677D788DB4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773238"/>
            <a:ext cx="8286750" cy="3727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altLang="de-DE" sz="21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de-DE" altLang="de-DE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1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de-DE" altLang="de-DE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altLang="de-DE" sz="2100" b="1" dirty="0" err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Accessibility</a:t>
            </a:r>
            <a:endParaRPr lang="de-DE" altLang="de-DE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de-DE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 Collection and Digital Services</a:t>
            </a:r>
            <a:endParaRPr lang="de-DE" altLang="de-DE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de-DE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Features of the Service</a:t>
            </a:r>
          </a:p>
          <a:p>
            <a:pPr eaLnBrk="1" hangingPunct="1"/>
            <a:r>
              <a:rPr lang="en-US" altLang="de-DE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Inclusive Library Work with Cooperations</a:t>
            </a:r>
            <a:endParaRPr lang="de-DE" altLang="de-DE" sz="21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de-DE" altLang="de-DE" sz="21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and Exchange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38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638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FC760115-EC86-B0AF-1F19-5D8A172975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Introduction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778BB4F-F163-50A5-B0AB-2A08E7F9685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2339752" y="1248626"/>
            <a:ext cx="6649973" cy="513270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b="1" dirty="0"/>
              <a:t>Helmut Obst, Head of Library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Library Science for Public Libraries at Stuttgart Media University (Germany) </a:t>
            </a:r>
            <a:br>
              <a:rPr lang="en-US" altLang="de-DE" dirty="0"/>
            </a:br>
            <a:r>
              <a:rPr lang="en-US" altLang="de-DE" dirty="0"/>
              <a:t>1999-2003 </a:t>
            </a:r>
          </a:p>
          <a:p>
            <a:pPr marL="0" indent="0" eaLnBrk="1" hangingPunct="1">
              <a:buNone/>
            </a:pPr>
            <a:r>
              <a:rPr lang="en-US" altLang="de-DE" dirty="0"/>
              <a:t>Head of Library at </a:t>
            </a:r>
            <a:r>
              <a:rPr lang="en-US" altLang="de-DE" dirty="0" err="1"/>
              <a:t>Pfennigparade</a:t>
            </a:r>
            <a:r>
              <a:rPr lang="en-US" altLang="de-DE" dirty="0"/>
              <a:t> Foundation since 2003</a:t>
            </a:r>
          </a:p>
          <a:p>
            <a:pPr marL="0" indent="0" eaLnBrk="1" hangingPunct="1">
              <a:buNone/>
            </a:pPr>
            <a:r>
              <a:rPr lang="en-US" altLang="de-DE" dirty="0"/>
              <a:t>Extra-occupational </a:t>
            </a:r>
            <a:r>
              <a:rPr lang="en-US" altLang="de-DE" dirty="0" err="1"/>
              <a:t>Masterstudies</a:t>
            </a:r>
            <a:r>
              <a:rPr lang="en-US" altLang="de-DE" dirty="0"/>
              <a:t> of Library and Information Science at Humboldt-University of Berlin (Germany) 2010-2012</a:t>
            </a:r>
          </a:p>
          <a:p>
            <a:pPr marL="0" indent="0" eaLnBrk="1" hangingPunct="1">
              <a:buNone/>
            </a:pPr>
            <a:r>
              <a:rPr lang="en-US" altLang="de-DE" dirty="0"/>
              <a:t>Editing the book 'Media at the Margins'</a:t>
            </a:r>
            <a:br>
              <a:rPr lang="en-US" altLang="de-DE" dirty="0"/>
            </a:br>
            <a:r>
              <a:rPr lang="en-US" altLang="de-DE" dirty="0"/>
              <a:t>2024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23789CAE-D6AF-0EBF-786C-F9FE1D877617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3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C6B15B19-5059-C65E-D2AF-C514D678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16" name="Picture 5" descr="C:\Dokumente und Einstellungen\Helmut Obst\Eigene Dateien\Studium\4.2\HU-Index.jpg">
            <a:extLst>
              <a:ext uri="{FF2B5EF4-FFF2-40B4-BE49-F238E27FC236}">
                <a16:creationId xmlns:a16="http://schemas.microsoft.com/office/drawing/2014/main" id="{FBAD0394-FA6C-6F5F-AFE6-76DA1E2C57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4" y="4046836"/>
            <a:ext cx="1000125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0">
            <a:extLst>
              <a:ext uri="{FF2B5EF4-FFF2-40B4-BE49-F238E27FC236}">
                <a16:creationId xmlns:a16="http://schemas.microsoft.com/office/drawing/2014/main" id="{D191EBA7-BC5B-D1A1-2588-3F9EF58381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482396"/>
            <a:ext cx="1846262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Grafik 3">
            <a:extLst>
              <a:ext uri="{FF2B5EF4-FFF2-40B4-BE49-F238E27FC236}">
                <a16:creationId xmlns:a16="http://schemas.microsoft.com/office/drawing/2014/main" id="{0232C0B9-4B82-A4F3-DA0D-372067F725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223" y="1226046"/>
            <a:ext cx="864096" cy="129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Grafik 5">
            <a:extLst>
              <a:ext uri="{FF2B5EF4-FFF2-40B4-BE49-F238E27FC236}">
                <a16:creationId xmlns:a16="http://schemas.microsoft.com/office/drawing/2014/main" id="{323EA9D1-CDB8-7EE0-10B5-0D621251E5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489813"/>
            <a:ext cx="1071563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Grafik 2">
            <a:extLst>
              <a:ext uri="{FF2B5EF4-FFF2-40B4-BE49-F238E27FC236}">
                <a16:creationId xmlns:a16="http://schemas.microsoft.com/office/drawing/2014/main" id="{5881B480-EE8B-9F66-828A-9C5173AD92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603" y="5079066"/>
            <a:ext cx="1152128" cy="1626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CDB8B02-3843-9C98-4152-EB89D6F8B7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8B1E8D01-DC9F-E943-364A-B2E613BA49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Introduction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1F51729-1172-6506-8141-C200C7796866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1708810"/>
            <a:ext cx="4175447" cy="46725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de-DE" b="1" dirty="0" err="1"/>
              <a:t>Pfennigparade</a:t>
            </a:r>
            <a:r>
              <a:rPr lang="en-US" altLang="de-DE" b="1" dirty="0"/>
              <a:t> Foundation</a:t>
            </a:r>
            <a:r>
              <a:rPr lang="en-US" altLang="de-DE" dirty="0"/>
              <a:t>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founded in 1952</a:t>
            </a:r>
          </a:p>
          <a:p>
            <a:pPr marL="0" indent="0" eaLnBrk="1" hangingPunct="1">
              <a:buNone/>
            </a:pPr>
            <a:r>
              <a:rPr lang="en-US" altLang="de-DE" dirty="0"/>
              <a:t>living, learning and working  for physically handicapped</a:t>
            </a:r>
          </a:p>
          <a:p>
            <a:pPr marL="0" indent="0" eaLnBrk="1" hangingPunct="1">
              <a:buNone/>
            </a:pPr>
            <a:r>
              <a:rPr lang="en-US" altLang="de-DE" dirty="0"/>
              <a:t>2,500 disabled and non-disabled employees</a:t>
            </a:r>
          </a:p>
          <a:p>
            <a:pPr marL="0" indent="0" eaLnBrk="1" hangingPunct="1">
              <a:buNone/>
            </a:pPr>
            <a:r>
              <a:rPr lang="en-US" altLang="de-DE" dirty="0"/>
              <a:t>cooperation with big companies like automobile manufacturer BMW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56ECAFC2-4200-6729-0C2B-033284F503D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4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24E32934-3467-512E-175F-47BC35B09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9" name="Grafik 8" descr="Ein Bild, das Himmel, Gebäude, draußen, Architektur enthält.&#10;&#10;KI-generierte Inhalte können fehlerhaft sein.">
            <a:extLst>
              <a:ext uri="{FF2B5EF4-FFF2-40B4-BE49-F238E27FC236}">
                <a16:creationId xmlns:a16="http://schemas.microsoft.com/office/drawing/2014/main" id="{A8B277B0-CFEB-5C78-8B6E-E8242DE08E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375" y="2534777"/>
            <a:ext cx="3644731" cy="3644731"/>
          </a:xfrm>
          <a:prstGeom prst="rect">
            <a:avLst/>
          </a:prstGeom>
        </p:spPr>
      </p:pic>
      <p:pic>
        <p:nvPicPr>
          <p:cNvPr id="10" name="Picture 7">
            <a:extLst>
              <a:ext uri="{FF2B5EF4-FFF2-40B4-BE49-F238E27FC236}">
                <a16:creationId xmlns:a16="http://schemas.microsoft.com/office/drawing/2014/main" id="{A420120E-C52D-E94A-74C8-4A634A70D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08" y="1487804"/>
            <a:ext cx="3269064" cy="1046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0368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46D467D-411C-DED7-CDF0-BC69DB13E8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2396C69-2F4C-302A-A1B2-E2719A12FB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Introduction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DE685CCD-8A35-1237-477E-2301F2C3E383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1708810"/>
            <a:ext cx="4175447" cy="46725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de-DE" b="1" dirty="0"/>
              <a:t>Key Figures on the Library </a:t>
            </a:r>
            <a:br>
              <a:rPr lang="en-US" altLang="de-DE" b="1" dirty="0"/>
            </a:br>
            <a:r>
              <a:rPr lang="en-US" altLang="de-DE" b="1" dirty="0"/>
              <a:t>of </a:t>
            </a:r>
            <a:r>
              <a:rPr lang="en-US" altLang="de-DE" b="1" dirty="0" err="1"/>
              <a:t>Pfennigparade</a:t>
            </a:r>
            <a:r>
              <a:rPr lang="en-US" altLang="de-DE" b="1" dirty="0"/>
              <a:t> Foundation</a:t>
            </a:r>
            <a:r>
              <a:rPr lang="en-US" altLang="de-DE" dirty="0"/>
              <a:t>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founded in 1996</a:t>
            </a:r>
          </a:p>
          <a:p>
            <a:pPr marL="0" indent="0" eaLnBrk="1" hangingPunct="1">
              <a:buNone/>
            </a:pPr>
            <a:r>
              <a:rPr lang="en-US" altLang="de-DE" dirty="0"/>
              <a:t>public library and school library</a:t>
            </a:r>
          </a:p>
          <a:p>
            <a:pPr marL="0" indent="0" eaLnBrk="1" hangingPunct="1">
              <a:buNone/>
            </a:pPr>
            <a:r>
              <a:rPr lang="en-US" altLang="de-DE" dirty="0"/>
              <a:t>14,500 media</a:t>
            </a:r>
          </a:p>
          <a:p>
            <a:pPr marL="0" indent="0" eaLnBrk="1" hangingPunct="1">
              <a:buNone/>
            </a:pPr>
            <a:r>
              <a:rPr lang="en-US" altLang="de-DE" dirty="0"/>
              <a:t>staff: director + voluntary service worker</a:t>
            </a:r>
          </a:p>
          <a:p>
            <a:pPr marL="0" indent="0" eaLnBrk="1" hangingPunct="1">
              <a:buNone/>
            </a:pPr>
            <a:r>
              <a:rPr lang="en-US" altLang="de-DE" dirty="0"/>
              <a:t>lending for free</a:t>
            </a:r>
          </a:p>
          <a:p>
            <a:pPr marL="0" indent="0" eaLnBrk="1" hangingPunct="1">
              <a:buNone/>
            </a:pPr>
            <a:r>
              <a:rPr lang="en-US" altLang="de-DE" dirty="0"/>
              <a:t>integrative conception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D9CEBB8F-250B-5A36-A52B-5544A0DFC7E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5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1A66D905-59E7-FB17-A927-DF8BF33DA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6" name="Grafik 5" descr="Ein Bild, das Text, Szene, Gebäude, draußen enthält.&#10;&#10;KI-generierte Inhalte können fehlerhaft sein.">
            <a:extLst>
              <a:ext uri="{FF2B5EF4-FFF2-40B4-BE49-F238E27FC236}">
                <a16:creationId xmlns:a16="http://schemas.microsoft.com/office/drawing/2014/main" id="{B2780C33-D08A-7E97-1C3F-275E216417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482305"/>
            <a:ext cx="3743401" cy="3743401"/>
          </a:xfrm>
          <a:prstGeom prst="rect">
            <a:avLst/>
          </a:prstGeom>
        </p:spPr>
      </p:pic>
      <p:pic>
        <p:nvPicPr>
          <p:cNvPr id="7" name="Picture 8" descr="Logo-Bibl_RZ">
            <a:extLst>
              <a:ext uri="{FF2B5EF4-FFF2-40B4-BE49-F238E27FC236}">
                <a16:creationId xmlns:a16="http://schemas.microsoft.com/office/drawing/2014/main" id="{9C042F6C-6006-EBF7-12F8-0FA6858D24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59231"/>
            <a:ext cx="2729107" cy="495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6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604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CA487297-B6D7-DE02-8F19-ACF9863DB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A9161B8D-A1D0-2F13-7841-68B6E5449C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Introduction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pic>
        <p:nvPicPr>
          <p:cNvPr id="4" name="Grafik 3" descr="Ein Bild, das Bücherregal, Buch, Mobiliar, Im Haus enthält.&#10;&#10;KI-generierte Inhalte können fehlerhaft sein.">
            <a:extLst>
              <a:ext uri="{FF2B5EF4-FFF2-40B4-BE49-F238E27FC236}">
                <a16:creationId xmlns:a16="http://schemas.microsoft.com/office/drawing/2014/main" id="{3DE587D8-8BA9-489F-B69D-6E070E541D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50" y="2174875"/>
            <a:ext cx="3951288" cy="3951288"/>
          </a:xfrm>
          <a:prstGeom prst="rect">
            <a:avLst/>
          </a:prstGeom>
          <a:noFill/>
        </p:spPr>
      </p:pic>
      <p:sp>
        <p:nvSpPr>
          <p:cNvPr id="60419" name="Rectangle 3">
            <a:extLst>
              <a:ext uri="{FF2B5EF4-FFF2-40B4-BE49-F238E27FC236}">
                <a16:creationId xmlns:a16="http://schemas.microsoft.com/office/drawing/2014/main" id="{0374EFAC-6184-931F-DC1A-9B2AA18371B7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 bwMode="auto">
          <a:xfrm>
            <a:off x="4645025" y="2174875"/>
            <a:ext cx="4041775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b="1"/>
              <a:t>Main Target Group of the Library</a:t>
            </a:r>
            <a:r>
              <a:rPr lang="en-US" altLang="de-DE" dirty="0"/>
              <a:t>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People with (physical) disabilities</a:t>
            </a:r>
          </a:p>
          <a:p>
            <a:pPr marL="0" indent="0" eaLnBrk="1" hangingPunct="1">
              <a:buNone/>
            </a:pP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109D4A4E-6B55-37EF-6953-553786A5858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6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B3ED6ABE-7EDD-580B-604E-109C31B44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354196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9F2B661-86D3-A1BA-2546-1638B89799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5F5CBB58-AFE7-B49E-BF7D-66CF5EC1FA6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Physical</a:t>
            </a:r>
            <a:r>
              <a:rPr lang="de-DE" altLang="de-DE" b="1" dirty="0">
                <a:solidFill>
                  <a:srgbClr val="00CC99"/>
                </a:solidFill>
              </a:rPr>
              <a:t> </a:t>
            </a:r>
            <a:r>
              <a:rPr lang="de-DE" altLang="de-DE" b="1" dirty="0" err="1">
                <a:solidFill>
                  <a:srgbClr val="00CC99"/>
                </a:solidFill>
              </a:rPr>
              <a:t>Accessibility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28E01C9A-366C-7A0C-DD80-FAFFA9F4635F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Access to the Library: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automatic doors, large elevators, avoidance of steps and thresholds, ramps, wheelchair-accessible restrooms</a:t>
            </a:r>
            <a:endParaRPr lang="de-DE" altLang="de-DE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5BD635E1-CD7C-948C-C1B4-CF2CBC77C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0" r="31261" b="-2"/>
          <a:stretch/>
        </p:blipFill>
        <p:spPr bwMode="auto">
          <a:xfrm>
            <a:off x="4645025" y="2174875"/>
            <a:ext cx="4041775" cy="395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A45B4CE6-54E4-4E76-1999-2980F14DFD9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7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A5FC3D4A-5CB6-5747-7DCC-FFD8DBA06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</p:spTree>
    <p:extLst>
      <p:ext uri="{BB962C8B-B14F-4D97-AF65-F5344CB8AC3E}">
        <p14:creationId xmlns:p14="http://schemas.microsoft.com/office/powerpoint/2010/main" val="39952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F41C799-CFFE-1206-1CED-F1C92A9B0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C8C8C173-E30B-22A2-B70C-3D3EBA4C2A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de-DE" altLang="de-DE" b="1" dirty="0" err="1">
                <a:solidFill>
                  <a:srgbClr val="00CC99"/>
                </a:solidFill>
              </a:rPr>
              <a:t>Physical</a:t>
            </a:r>
            <a:r>
              <a:rPr lang="de-DE" altLang="de-DE" b="1" dirty="0">
                <a:solidFill>
                  <a:srgbClr val="00CC99"/>
                </a:solidFill>
              </a:rPr>
              <a:t> </a:t>
            </a:r>
            <a:r>
              <a:rPr lang="de-DE" altLang="de-DE" b="1" dirty="0" err="1">
                <a:solidFill>
                  <a:srgbClr val="00CC99"/>
                </a:solidFill>
              </a:rPr>
              <a:t>Accessibility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1FDAFDB7-F400-39C1-7E3F-B8BC5AE69FAB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Design of Library Spaces: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wide aisles between shelves, wheelchair-accessible counter, height-adjustable computer workstations</a:t>
            </a: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90DCBFB1-CCFE-A263-13E0-701ECD1EC23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8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88F77338-D89C-843A-1D4A-D0E91E41E3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26EE4DA-467F-912F-2FA4-F85F304D7F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60494"/>
            <a:ext cx="3023878" cy="4572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2576338C-53A1-A674-DC04-D9919AD63F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2">
            <a:extLst>
              <a:ext uri="{FF2B5EF4-FFF2-40B4-BE49-F238E27FC236}">
                <a16:creationId xmlns:a16="http://schemas.microsoft.com/office/drawing/2014/main" id="{C8156D58-F910-AB6A-ECFF-605A64F32DF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1520" y="287338"/>
            <a:ext cx="8229600" cy="1143000"/>
          </a:xfrm>
        </p:spPr>
        <p:txBody>
          <a:bodyPr wrap="square" anchor="ctr">
            <a:normAutofit/>
          </a:bodyPr>
          <a:lstStyle/>
          <a:p>
            <a:pPr marL="342900" indent="-342900" eaLnBrk="1" hangingPunct="1"/>
            <a:r>
              <a:rPr lang="en-US" altLang="de-DE" b="1" dirty="0">
                <a:solidFill>
                  <a:srgbClr val="00CC99"/>
                </a:solidFill>
              </a:rPr>
              <a:t>Media Collection and Digital Services</a:t>
            </a:r>
            <a:endParaRPr lang="de-DE" altLang="de-DE" b="1" dirty="0">
              <a:solidFill>
                <a:srgbClr val="00CC99"/>
              </a:solidFill>
            </a:endParaRP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0064A3E-62F8-CED2-D7CB-5D0BD752F164}"/>
              </a:ext>
            </a:extLst>
          </p:cNvPr>
          <p:cNvSpPr>
            <a:spLocks noGrp="1" noChangeArrowheads="1"/>
          </p:cNvSpPr>
          <p:nvPr>
            <p:ph sz="half" idx="2"/>
          </p:nvPr>
        </p:nvSpPr>
        <p:spPr bwMode="auto">
          <a:xfrm>
            <a:off x="457200" y="2174875"/>
            <a:ext cx="4040188" cy="3951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indent="0" eaLnBrk="1" hangingPunct="1">
              <a:buNone/>
            </a:pPr>
            <a:r>
              <a:rPr lang="en-US" altLang="de-DE" dirty="0"/>
              <a:t>Media Collection Focused on Disability and Inclusion: </a:t>
            </a:r>
            <a:br>
              <a:rPr lang="en-US" altLang="de-DE" dirty="0"/>
            </a:br>
            <a:br>
              <a:rPr lang="en-US" altLang="de-DE" dirty="0"/>
            </a:br>
            <a:r>
              <a:rPr lang="en-US" altLang="de-DE" dirty="0"/>
              <a:t>non-fiction books, novels, children’s and young adult books, films, magazine collection</a:t>
            </a:r>
            <a:endParaRPr lang="de-DE" altLang="de-DE" dirty="0"/>
          </a:p>
        </p:txBody>
      </p:sp>
      <p:sp>
        <p:nvSpPr>
          <p:cNvPr id="33794" name="Foliennummernplatzhalter 3">
            <a:extLst>
              <a:ext uri="{FF2B5EF4-FFF2-40B4-BE49-F238E27FC236}">
                <a16:creationId xmlns:a16="http://schemas.microsoft.com/office/drawing/2014/main" id="{798E333C-FC06-CB9F-D58D-5B9420F82855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7010400" y="6248400"/>
            <a:ext cx="1905000" cy="4572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rmAutofit/>
          </a:bodyPr>
          <a:lstStyle>
            <a:lvl1pPr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600"/>
              </a:spcAft>
            </a:pPr>
            <a:fld id="{9D369F5A-C5F1-442C-84B3-95CE4DC922BC}" type="slidenum">
              <a:rPr lang="de-DE" altLang="de-DE" smtClean="0">
                <a:solidFill>
                  <a:schemeClr val="bg2"/>
                </a:solidFill>
              </a:rPr>
              <a:pPr>
                <a:spcAft>
                  <a:spcPts val="600"/>
                </a:spcAft>
              </a:pPr>
              <a:t>9</a:t>
            </a:fld>
            <a:r>
              <a:rPr lang="de-DE" altLang="de-DE" dirty="0">
                <a:solidFill>
                  <a:schemeClr val="bg2"/>
                </a:solidFill>
              </a:rPr>
              <a:t> </a:t>
            </a:r>
            <a:r>
              <a:rPr lang="de-DE" altLang="de-DE" dirty="0" err="1">
                <a:solidFill>
                  <a:schemeClr val="bg2"/>
                </a:solidFill>
              </a:rPr>
              <a:t>of</a:t>
            </a:r>
            <a:r>
              <a:rPr lang="de-DE" altLang="de-DE" dirty="0">
                <a:solidFill>
                  <a:schemeClr val="bg2"/>
                </a:solidFill>
              </a:rPr>
              <a:t> 16</a:t>
            </a:r>
          </a:p>
        </p:txBody>
      </p:sp>
      <p:sp>
        <p:nvSpPr>
          <p:cNvPr id="24579" name="Fußzeilenplatzhalter 4">
            <a:extLst>
              <a:ext uri="{FF2B5EF4-FFF2-40B4-BE49-F238E27FC236}">
                <a16:creationId xmlns:a16="http://schemas.microsoft.com/office/drawing/2014/main" id="{D0EFD80A-DF51-7FC4-B5B7-948E5451D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2400" y="304800"/>
            <a:ext cx="2743200" cy="381000"/>
          </a:xfrm>
        </p:spPr>
        <p:txBody>
          <a:bodyPr wrap="square" anchor="t">
            <a:normAutofit/>
          </a:bodyPr>
          <a:lstStyle>
            <a:lvl1pPr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utura Bk B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utura Bk BT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de-DE" altLang="de-DE" sz="2000">
                <a:solidFill>
                  <a:schemeClr val="bg2"/>
                </a:solidFill>
              </a:rPr>
              <a:t>Helmut Obst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2F90680-94DE-5CD0-AD83-EE4F4376D5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726922"/>
            <a:ext cx="2780017" cy="4224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4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Standarddesign">
  <a:themeElements>
    <a:clrScheme name="1_Standard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tandarddesign">
      <a:majorFont>
        <a:latin typeface="Futura Lt BT"/>
        <a:ea typeface=""/>
        <a:cs typeface=""/>
      </a:majorFont>
      <a:minorFont>
        <a:latin typeface="Futura Bk BT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504</Words>
  <Application>Microsoft Office PowerPoint</Application>
  <PresentationFormat>Bildschirmpräsentation (4:3)</PresentationFormat>
  <Paragraphs>106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1" baseType="lpstr">
      <vt:lpstr>Arial</vt:lpstr>
      <vt:lpstr>Futura Bk BT</vt:lpstr>
      <vt:lpstr>Futura Lt BT</vt:lpstr>
      <vt:lpstr>1_Standarddesign</vt:lpstr>
      <vt:lpstr>Accessibility in Libraries – Practical Example from the Library of Pfennigparade Foundation in Munich   Helmut Obst  Pfennigparade Foundation Head of Library  May 12, 2025</vt:lpstr>
      <vt:lpstr>PowerPoint-Präsentation</vt:lpstr>
      <vt:lpstr>Introduction</vt:lpstr>
      <vt:lpstr>Introduction</vt:lpstr>
      <vt:lpstr>Introduction</vt:lpstr>
      <vt:lpstr>Introduction</vt:lpstr>
      <vt:lpstr>Physical Accessibility</vt:lpstr>
      <vt:lpstr>Physical Accessibility</vt:lpstr>
      <vt:lpstr>Media Collection and Digital Services</vt:lpstr>
      <vt:lpstr>Media Collection and Digital Services</vt:lpstr>
      <vt:lpstr>Media Collection and Digital Services</vt:lpstr>
      <vt:lpstr>Special Features of the Service</vt:lpstr>
      <vt:lpstr>Special Features of the Service</vt:lpstr>
      <vt:lpstr>Special Features of the Service</vt:lpstr>
      <vt:lpstr>Inclusive Library Work with Cooperations</vt:lpstr>
      <vt:lpstr>Summary and Exchange</vt:lpstr>
      <vt:lpstr>Thank you!</vt:lpstr>
    </vt:vector>
  </TitlesOfParts>
  <Company>WKM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Stiftung Pfennigparade</dc:title>
  <dc:creator>Helmut Obst</dc:creator>
  <cp:lastModifiedBy>Obst, Helmut</cp:lastModifiedBy>
  <cp:revision>334</cp:revision>
  <cp:lastPrinted>2016-07-07T13:15:20Z</cp:lastPrinted>
  <dcterms:created xsi:type="dcterms:W3CDTF">2005-04-20T07:07:21Z</dcterms:created>
  <dcterms:modified xsi:type="dcterms:W3CDTF">2025-04-25T07:26:32Z</dcterms:modified>
</cp:coreProperties>
</file>